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16" r:id="rId3"/>
    <p:sldId id="331" r:id="rId4"/>
    <p:sldId id="360" r:id="rId5"/>
    <p:sldId id="358" r:id="rId6"/>
    <p:sldId id="357" r:id="rId7"/>
    <p:sldId id="359" r:id="rId8"/>
    <p:sldId id="356" r:id="rId9"/>
    <p:sldId id="332" r:id="rId10"/>
    <p:sldId id="333" r:id="rId11"/>
    <p:sldId id="334" r:id="rId12"/>
    <p:sldId id="335" r:id="rId13"/>
    <p:sldId id="338" r:id="rId14"/>
    <p:sldId id="337" r:id="rId15"/>
    <p:sldId id="339" r:id="rId16"/>
    <p:sldId id="340" r:id="rId17"/>
    <p:sldId id="348" r:id="rId18"/>
    <p:sldId id="349" r:id="rId19"/>
    <p:sldId id="344" r:id="rId20"/>
    <p:sldId id="346" r:id="rId21"/>
    <p:sldId id="347" r:id="rId22"/>
    <p:sldId id="350" r:id="rId23"/>
    <p:sldId id="351" r:id="rId24"/>
    <p:sldId id="361" r:id="rId25"/>
    <p:sldId id="362" r:id="rId26"/>
    <p:sldId id="363" r:id="rId27"/>
    <p:sldId id="364" r:id="rId28"/>
    <p:sldId id="365" r:id="rId29"/>
    <p:sldId id="367" r:id="rId30"/>
    <p:sldId id="366" r:id="rId31"/>
    <p:sldId id="368" r:id="rId32"/>
    <p:sldId id="369" r:id="rId33"/>
    <p:sldId id="370" r:id="rId34"/>
    <p:sldId id="371" r:id="rId35"/>
    <p:sldId id="372" r:id="rId36"/>
    <p:sldId id="373" r:id="rId37"/>
    <p:sldId id="375" r:id="rId38"/>
    <p:sldId id="374" r:id="rId39"/>
    <p:sldId id="376" r:id="rId40"/>
    <p:sldId id="377" r:id="rId41"/>
    <p:sldId id="378" r:id="rId42"/>
    <p:sldId id="379" r:id="rId43"/>
    <p:sldId id="380" r:id="rId44"/>
    <p:sldId id="381" r:id="rId45"/>
    <p:sldId id="382" r:id="rId46"/>
    <p:sldId id="325" r:id="rId47"/>
    <p:sldId id="324" r:id="rId48"/>
    <p:sldId id="326" r:id="rId49"/>
    <p:sldId id="327" r:id="rId50"/>
    <p:sldId id="318" r:id="rId51"/>
    <p:sldId id="329" r:id="rId52"/>
    <p:sldId id="317" r:id="rId53"/>
    <p:sldId id="330" r:id="rId54"/>
    <p:sldId id="311" r:id="rId55"/>
    <p:sldId id="312" r:id="rId56"/>
    <p:sldId id="313" r:id="rId57"/>
    <p:sldId id="314" r:id="rId58"/>
    <p:sldId id="315" r:id="rId59"/>
    <p:sldId id="328" r:id="rId60"/>
    <p:sldId id="29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0E9"/>
    <a:srgbClr val="D0B686"/>
    <a:srgbClr val="F4D1CE"/>
    <a:srgbClr val="EBCC13"/>
    <a:srgbClr val="D7EC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20F9A4-3295-46B5-ABEA-F50C594D9EB0}" v="4215" dt="2024-06-25T01:22:12.4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86275" autoAdjust="0"/>
  </p:normalViewPr>
  <p:slideViewPr>
    <p:cSldViewPr snapToGrid="0">
      <p:cViewPr>
        <p:scale>
          <a:sx n="66" d="100"/>
          <a:sy n="66" d="100"/>
        </p:scale>
        <p:origin x="552"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 Pzzo" userId="727aafd2658302de" providerId="LiveId" clId="{FA20F9A4-3295-46B5-ABEA-F50C594D9EB0}"/>
    <pc:docChg chg="undo redo custSel addSld delSld modSld sldOrd">
      <pc:chgData name="Cesar Pzzo" userId="727aafd2658302de" providerId="LiveId" clId="{FA20F9A4-3295-46B5-ABEA-F50C594D9EB0}" dt="2024-06-25T01:58:08.337" v="15203" actId="47"/>
      <pc:docMkLst>
        <pc:docMk/>
      </pc:docMkLst>
      <pc:sldChg chg="modSp del mod">
        <pc:chgData name="Cesar Pzzo" userId="727aafd2658302de" providerId="LiveId" clId="{FA20F9A4-3295-46B5-ABEA-F50C594D9EB0}" dt="2024-06-25T01:58:03.596" v="15201" actId="47"/>
        <pc:sldMkLst>
          <pc:docMk/>
          <pc:sldMk cId="2205842631" sldId="310"/>
        </pc:sldMkLst>
        <pc:spChg chg="mod">
          <ac:chgData name="Cesar Pzzo" userId="727aafd2658302de" providerId="LiveId" clId="{FA20F9A4-3295-46B5-ABEA-F50C594D9EB0}" dt="2024-06-17T17:48:26.983" v="2960" actId="1076"/>
          <ac:spMkLst>
            <pc:docMk/>
            <pc:sldMk cId="2205842631" sldId="310"/>
            <ac:spMk id="5" creationId="{DD9607A2-8D60-C4CB-1CC1-E1FEC5E3BCFA}"/>
          </ac:spMkLst>
        </pc:spChg>
        <pc:spChg chg="mod">
          <ac:chgData name="Cesar Pzzo" userId="727aafd2658302de" providerId="LiveId" clId="{FA20F9A4-3295-46B5-ABEA-F50C594D9EB0}" dt="2024-06-17T17:48:26.983" v="2960" actId="1076"/>
          <ac:spMkLst>
            <pc:docMk/>
            <pc:sldMk cId="2205842631" sldId="310"/>
            <ac:spMk id="7" creationId="{ADADC096-3C34-A4A4-E842-C30229BC6D46}"/>
          </ac:spMkLst>
        </pc:spChg>
        <pc:spChg chg="mod">
          <ac:chgData name="Cesar Pzzo" userId="727aafd2658302de" providerId="LiveId" clId="{FA20F9A4-3295-46B5-ABEA-F50C594D9EB0}" dt="2024-06-17T17:48:26.983" v="2960" actId="1076"/>
          <ac:spMkLst>
            <pc:docMk/>
            <pc:sldMk cId="2205842631" sldId="310"/>
            <ac:spMk id="17" creationId="{0442E0BF-168A-FBA9-E191-A91740B1DEB2}"/>
          </ac:spMkLst>
        </pc:spChg>
        <pc:spChg chg="mod">
          <ac:chgData name="Cesar Pzzo" userId="727aafd2658302de" providerId="LiveId" clId="{FA20F9A4-3295-46B5-ABEA-F50C594D9EB0}" dt="2024-06-17T17:49:01.800" v="3018" actId="1035"/>
          <ac:spMkLst>
            <pc:docMk/>
            <pc:sldMk cId="2205842631" sldId="310"/>
            <ac:spMk id="19" creationId="{615C57C5-9948-B53B-4A69-E79375991983}"/>
          </ac:spMkLst>
        </pc:spChg>
        <pc:spChg chg="mod">
          <ac:chgData name="Cesar Pzzo" userId="727aafd2658302de" providerId="LiveId" clId="{FA20F9A4-3295-46B5-ABEA-F50C594D9EB0}" dt="2024-06-17T17:49:06.575" v="3026" actId="20577"/>
          <ac:spMkLst>
            <pc:docMk/>
            <pc:sldMk cId="2205842631" sldId="310"/>
            <ac:spMk id="21" creationId="{2669ACE4-9E2C-EAF2-06D6-EB83CC52F8C1}"/>
          </ac:spMkLst>
        </pc:spChg>
        <pc:spChg chg="mod">
          <ac:chgData name="Cesar Pzzo" userId="727aafd2658302de" providerId="LiveId" clId="{FA20F9A4-3295-46B5-ABEA-F50C594D9EB0}" dt="2024-06-17T17:49:01.800" v="3018" actId="1035"/>
          <ac:spMkLst>
            <pc:docMk/>
            <pc:sldMk cId="2205842631" sldId="310"/>
            <ac:spMk id="23" creationId="{B574BBFC-A944-9687-B6D7-8EC8400A6E5B}"/>
          </ac:spMkLst>
        </pc:spChg>
        <pc:spChg chg="mod">
          <ac:chgData name="Cesar Pzzo" userId="727aafd2658302de" providerId="LiveId" clId="{FA20F9A4-3295-46B5-ABEA-F50C594D9EB0}" dt="2024-06-17T17:48:26.983" v="2960" actId="1076"/>
          <ac:spMkLst>
            <pc:docMk/>
            <pc:sldMk cId="2205842631" sldId="310"/>
            <ac:spMk id="26" creationId="{96411CDE-EEFC-C167-3E81-59161CA4CAC0}"/>
          </ac:spMkLst>
        </pc:spChg>
        <pc:spChg chg="mod">
          <ac:chgData name="Cesar Pzzo" userId="727aafd2658302de" providerId="LiveId" clId="{FA20F9A4-3295-46B5-ABEA-F50C594D9EB0}" dt="2024-06-17T17:48:26.983" v="2960" actId="1076"/>
          <ac:spMkLst>
            <pc:docMk/>
            <pc:sldMk cId="2205842631" sldId="310"/>
            <ac:spMk id="31" creationId="{7E22CBF5-6A90-E8A0-1852-63BFFDCB5565}"/>
          </ac:spMkLst>
        </pc:spChg>
        <pc:spChg chg="mod">
          <ac:chgData name="Cesar Pzzo" userId="727aafd2658302de" providerId="LiveId" clId="{FA20F9A4-3295-46B5-ABEA-F50C594D9EB0}" dt="2024-06-17T17:48:26.983" v="2960" actId="1076"/>
          <ac:spMkLst>
            <pc:docMk/>
            <pc:sldMk cId="2205842631" sldId="310"/>
            <ac:spMk id="35" creationId="{5EABDBBD-A57D-02A2-E497-1D6EB789EFEA}"/>
          </ac:spMkLst>
        </pc:spChg>
        <pc:spChg chg="mod">
          <ac:chgData name="Cesar Pzzo" userId="727aafd2658302de" providerId="LiveId" clId="{FA20F9A4-3295-46B5-ABEA-F50C594D9EB0}" dt="2024-06-17T17:48:26.983" v="2960" actId="1076"/>
          <ac:spMkLst>
            <pc:docMk/>
            <pc:sldMk cId="2205842631" sldId="310"/>
            <ac:spMk id="42" creationId="{E0DF4F04-149B-DB6B-53FE-14658A2CBE6E}"/>
          </ac:spMkLst>
        </pc:spChg>
        <pc:spChg chg="mod">
          <ac:chgData name="Cesar Pzzo" userId="727aafd2658302de" providerId="LiveId" clId="{FA20F9A4-3295-46B5-ABEA-F50C594D9EB0}" dt="2024-06-17T17:49:01.800" v="3018" actId="1035"/>
          <ac:spMkLst>
            <pc:docMk/>
            <pc:sldMk cId="2205842631" sldId="310"/>
            <ac:spMk id="46" creationId="{DEFC6F78-680E-8FD5-5834-B57093824046}"/>
          </ac:spMkLst>
        </pc:spChg>
        <pc:spChg chg="mod">
          <ac:chgData name="Cesar Pzzo" userId="727aafd2658302de" providerId="LiveId" clId="{FA20F9A4-3295-46B5-ABEA-F50C594D9EB0}" dt="2024-06-17T17:49:01.800" v="3018" actId="1035"/>
          <ac:spMkLst>
            <pc:docMk/>
            <pc:sldMk cId="2205842631" sldId="310"/>
            <ac:spMk id="50" creationId="{2A6E275C-B4EE-AA0C-D870-0C5F08F219E0}"/>
          </ac:spMkLst>
        </pc:spChg>
        <pc:spChg chg="mod">
          <ac:chgData name="Cesar Pzzo" userId="727aafd2658302de" providerId="LiveId" clId="{FA20F9A4-3295-46B5-ABEA-F50C594D9EB0}" dt="2024-06-17T17:49:01.800" v="3018" actId="1035"/>
          <ac:spMkLst>
            <pc:docMk/>
            <pc:sldMk cId="2205842631" sldId="310"/>
            <ac:spMk id="52" creationId="{DEA9E0BD-C484-0A2E-9E49-A0FE39C0A481}"/>
          </ac:spMkLst>
        </pc:spChg>
        <pc:spChg chg="mod">
          <ac:chgData name="Cesar Pzzo" userId="727aafd2658302de" providerId="LiveId" clId="{FA20F9A4-3295-46B5-ABEA-F50C594D9EB0}" dt="2024-06-17T17:49:01.800" v="3018" actId="1035"/>
          <ac:spMkLst>
            <pc:docMk/>
            <pc:sldMk cId="2205842631" sldId="310"/>
            <ac:spMk id="53" creationId="{42CC4BFA-6F43-C7EF-D39A-087DD8359E2E}"/>
          </ac:spMkLst>
        </pc:spChg>
        <pc:spChg chg="mod">
          <ac:chgData name="Cesar Pzzo" userId="727aafd2658302de" providerId="LiveId" clId="{FA20F9A4-3295-46B5-ABEA-F50C594D9EB0}" dt="2024-06-17T17:48:26.983" v="2960" actId="1076"/>
          <ac:spMkLst>
            <pc:docMk/>
            <pc:sldMk cId="2205842631" sldId="310"/>
            <ac:spMk id="1117" creationId="{59CE55E8-7EA0-CD44-61EA-92ED173FE444}"/>
          </ac:spMkLst>
        </pc:spChg>
        <pc:grpChg chg="mod">
          <ac:chgData name="Cesar Pzzo" userId="727aafd2658302de" providerId="LiveId" clId="{FA20F9A4-3295-46B5-ABEA-F50C594D9EB0}" dt="2024-06-17T17:49:01.800" v="3018" actId="1035"/>
          <ac:grpSpMkLst>
            <pc:docMk/>
            <pc:sldMk cId="2205842631" sldId="310"/>
            <ac:grpSpMk id="3" creationId="{BDB516D1-467E-8EA2-FF3C-02E0F5BCAF57}"/>
          </ac:grpSpMkLst>
        </pc:grpChg>
        <pc:grpChg chg="mod">
          <ac:chgData name="Cesar Pzzo" userId="727aafd2658302de" providerId="LiveId" clId="{FA20F9A4-3295-46B5-ABEA-F50C594D9EB0}" dt="2024-06-17T17:49:01.800" v="3018" actId="1035"/>
          <ac:grpSpMkLst>
            <pc:docMk/>
            <pc:sldMk cId="2205842631" sldId="310"/>
            <ac:grpSpMk id="24" creationId="{48EDC8AF-73B4-ABA1-85BB-A0DB4A491AF9}"/>
          </ac:grpSpMkLst>
        </pc:grpChg>
        <pc:grpChg chg="mod">
          <ac:chgData name="Cesar Pzzo" userId="727aafd2658302de" providerId="LiveId" clId="{FA20F9A4-3295-46B5-ABEA-F50C594D9EB0}" dt="2024-06-17T17:48:26.983" v="2960" actId="1076"/>
          <ac:grpSpMkLst>
            <pc:docMk/>
            <pc:sldMk cId="2205842631" sldId="310"/>
            <ac:grpSpMk id="1052" creationId="{91787519-6A11-EE9E-9990-C637672FE5C6}"/>
          </ac:grpSpMkLst>
        </pc:grpChg>
        <pc:grpChg chg="mod">
          <ac:chgData name="Cesar Pzzo" userId="727aafd2658302de" providerId="LiveId" clId="{FA20F9A4-3295-46B5-ABEA-F50C594D9EB0}" dt="2024-06-17T17:48:26.983" v="2960" actId="1076"/>
          <ac:grpSpMkLst>
            <pc:docMk/>
            <pc:sldMk cId="2205842631" sldId="310"/>
            <ac:grpSpMk id="1118" creationId="{1E40C4EE-BE7B-0CFB-BF8B-D978EA8792DB}"/>
          </ac:grpSpMkLst>
        </pc:grpChg>
        <pc:picChg chg="mod">
          <ac:chgData name="Cesar Pzzo" userId="727aafd2658302de" providerId="LiveId" clId="{FA20F9A4-3295-46B5-ABEA-F50C594D9EB0}" dt="2024-06-17T17:49:01.800" v="3018" actId="1035"/>
          <ac:picMkLst>
            <pc:docMk/>
            <pc:sldMk cId="2205842631" sldId="310"/>
            <ac:picMk id="8" creationId="{D34FF443-8AC9-197C-EE52-0EEC8AE10834}"/>
          </ac:picMkLst>
        </pc:picChg>
        <pc:picChg chg="mod">
          <ac:chgData name="Cesar Pzzo" userId="727aafd2658302de" providerId="LiveId" clId="{FA20F9A4-3295-46B5-ABEA-F50C594D9EB0}" dt="2024-06-17T17:48:26.983" v="2960" actId="1076"/>
          <ac:picMkLst>
            <pc:docMk/>
            <pc:sldMk cId="2205842631" sldId="310"/>
            <ac:picMk id="9" creationId="{E9963E90-F0FA-D846-2F5B-E5A4D4AC1F29}"/>
          </ac:picMkLst>
        </pc:picChg>
        <pc:picChg chg="mod">
          <ac:chgData name="Cesar Pzzo" userId="727aafd2658302de" providerId="LiveId" clId="{FA20F9A4-3295-46B5-ABEA-F50C594D9EB0}" dt="2024-06-17T17:49:01.800" v="3018" actId="1035"/>
          <ac:picMkLst>
            <pc:docMk/>
            <pc:sldMk cId="2205842631" sldId="310"/>
            <ac:picMk id="11" creationId="{0AD67B7A-6A08-9235-8B64-9B8B7E499D1C}"/>
          </ac:picMkLst>
        </pc:picChg>
        <pc:picChg chg="mod">
          <ac:chgData name="Cesar Pzzo" userId="727aafd2658302de" providerId="LiveId" clId="{FA20F9A4-3295-46B5-ABEA-F50C594D9EB0}" dt="2024-06-17T17:48:26.983" v="2960" actId="1076"/>
          <ac:picMkLst>
            <pc:docMk/>
            <pc:sldMk cId="2205842631" sldId="310"/>
            <ac:picMk id="18" creationId="{12CC32F5-E77D-22C8-8883-3836A4F89AE2}"/>
          </ac:picMkLst>
        </pc:picChg>
        <pc:picChg chg="mod">
          <ac:chgData name="Cesar Pzzo" userId="727aafd2658302de" providerId="LiveId" clId="{FA20F9A4-3295-46B5-ABEA-F50C594D9EB0}" dt="2024-06-17T17:48:26.983" v="2960" actId="1076"/>
          <ac:picMkLst>
            <pc:docMk/>
            <pc:sldMk cId="2205842631" sldId="310"/>
            <ac:picMk id="27" creationId="{F00611A3-6D40-F22C-6888-ACECAF63CC16}"/>
          </ac:picMkLst>
        </pc:picChg>
        <pc:picChg chg="mod">
          <ac:chgData name="Cesar Pzzo" userId="727aafd2658302de" providerId="LiveId" clId="{FA20F9A4-3295-46B5-ABEA-F50C594D9EB0}" dt="2024-06-17T17:48:26.983" v="2960" actId="1076"/>
          <ac:picMkLst>
            <pc:docMk/>
            <pc:sldMk cId="2205842631" sldId="310"/>
            <ac:picMk id="33" creationId="{19261984-39E8-37E2-B8C1-1DC506BA226C}"/>
          </ac:picMkLst>
        </pc:picChg>
        <pc:picChg chg="mod">
          <ac:chgData name="Cesar Pzzo" userId="727aafd2658302de" providerId="LiveId" clId="{FA20F9A4-3295-46B5-ABEA-F50C594D9EB0}" dt="2024-06-17T17:49:01.800" v="3018" actId="1035"/>
          <ac:picMkLst>
            <pc:docMk/>
            <pc:sldMk cId="2205842631" sldId="310"/>
            <ac:picMk id="43" creationId="{4343EE29-9E5C-C3F3-3767-13D021DAF57D}"/>
          </ac:picMkLst>
        </pc:picChg>
        <pc:picChg chg="mod">
          <ac:chgData name="Cesar Pzzo" userId="727aafd2658302de" providerId="LiveId" clId="{FA20F9A4-3295-46B5-ABEA-F50C594D9EB0}" dt="2024-06-17T17:48:26.983" v="2960" actId="1076"/>
          <ac:picMkLst>
            <pc:docMk/>
            <pc:sldMk cId="2205842631" sldId="310"/>
            <ac:picMk id="44" creationId="{9FF0DA5B-2F18-C3BD-E167-C33367F33A7F}"/>
          </ac:picMkLst>
        </pc:picChg>
        <pc:picChg chg="mod">
          <ac:chgData name="Cesar Pzzo" userId="727aafd2658302de" providerId="LiveId" clId="{FA20F9A4-3295-46B5-ABEA-F50C594D9EB0}" dt="2024-06-17T17:49:01.800" v="3018" actId="1035"/>
          <ac:picMkLst>
            <pc:docMk/>
            <pc:sldMk cId="2205842631" sldId="310"/>
            <ac:picMk id="47" creationId="{05338855-B5BC-6AAB-D92D-4E01E70390D1}"/>
          </ac:picMkLst>
        </pc:picChg>
        <pc:picChg chg="mod">
          <ac:chgData name="Cesar Pzzo" userId="727aafd2658302de" providerId="LiveId" clId="{FA20F9A4-3295-46B5-ABEA-F50C594D9EB0}" dt="2024-06-17T17:49:01.800" v="3018" actId="1035"/>
          <ac:picMkLst>
            <pc:docMk/>
            <pc:sldMk cId="2205842631" sldId="310"/>
            <ac:picMk id="48" creationId="{718C120B-5816-CE2A-B6D6-2432C4577486}"/>
          </ac:picMkLst>
        </pc:picChg>
        <pc:picChg chg="mod">
          <ac:chgData name="Cesar Pzzo" userId="727aafd2658302de" providerId="LiveId" clId="{FA20F9A4-3295-46B5-ABEA-F50C594D9EB0}" dt="2024-06-17T17:49:01.800" v="3018" actId="1035"/>
          <ac:picMkLst>
            <pc:docMk/>
            <pc:sldMk cId="2205842631" sldId="310"/>
            <ac:picMk id="49" creationId="{E9845D55-BD74-D4B8-ADA9-6721E826F5D8}"/>
          </ac:picMkLst>
        </pc:picChg>
        <pc:picChg chg="mod">
          <ac:chgData name="Cesar Pzzo" userId="727aafd2658302de" providerId="LiveId" clId="{FA20F9A4-3295-46B5-ABEA-F50C594D9EB0}" dt="2024-06-17T17:48:26.983" v="2960" actId="1076"/>
          <ac:picMkLst>
            <pc:docMk/>
            <pc:sldMk cId="2205842631" sldId="310"/>
            <ac:picMk id="1041" creationId="{6C477A02-3A6B-4515-075C-A4C98E2F410D}"/>
          </ac:picMkLst>
        </pc:picChg>
      </pc:sldChg>
      <pc:sldChg chg="modSp ord modTransition modNotesTx">
        <pc:chgData name="Cesar Pzzo" userId="727aafd2658302de" providerId="LiveId" clId="{FA20F9A4-3295-46B5-ABEA-F50C594D9EB0}" dt="2024-06-22T15:13:18.332" v="8820" actId="20577"/>
        <pc:sldMkLst>
          <pc:docMk/>
          <pc:sldMk cId="1359963308" sldId="316"/>
        </pc:sldMkLst>
        <pc:picChg chg="mod">
          <ac:chgData name="Cesar Pzzo" userId="727aafd2658302de" providerId="LiveId" clId="{FA20F9A4-3295-46B5-ABEA-F50C594D9EB0}" dt="2024-06-17T17:50:32.677" v="3028" actId="1076"/>
          <ac:picMkLst>
            <pc:docMk/>
            <pc:sldMk cId="1359963308" sldId="316"/>
            <ac:picMk id="6227" creationId="{13D0DAFF-4280-EE45-40AF-92D9836A4560}"/>
          </ac:picMkLst>
        </pc:picChg>
      </pc:sldChg>
      <pc:sldChg chg="addSp modSp mod modClrScheme chgLayout">
        <pc:chgData name="Cesar Pzzo" userId="727aafd2658302de" providerId="LiveId" clId="{FA20F9A4-3295-46B5-ABEA-F50C594D9EB0}" dt="2024-06-18T21:54:28.292" v="3592"/>
        <pc:sldMkLst>
          <pc:docMk/>
          <pc:sldMk cId="1807300245" sldId="317"/>
        </pc:sldMkLst>
        <pc:spChg chg="add mod">
          <ac:chgData name="Cesar Pzzo" userId="727aafd2658302de" providerId="LiveId" clId="{FA20F9A4-3295-46B5-ABEA-F50C594D9EB0}" dt="2024-06-18T21:54:28.292" v="3592"/>
          <ac:spMkLst>
            <pc:docMk/>
            <pc:sldMk cId="1807300245" sldId="317"/>
            <ac:spMk id="2" creationId="{C45C6842-1D62-A87E-D928-B655505D5D6B}"/>
          </ac:spMkLst>
        </pc:spChg>
        <pc:spChg chg="add mod">
          <ac:chgData name="Cesar Pzzo" userId="727aafd2658302de" providerId="LiveId" clId="{FA20F9A4-3295-46B5-ABEA-F50C594D9EB0}" dt="2024-06-18T21:53:59.943" v="3590" actId="20577"/>
          <ac:spMkLst>
            <pc:docMk/>
            <pc:sldMk cId="1807300245" sldId="317"/>
            <ac:spMk id="3" creationId="{C4DA47AB-0209-59C3-398D-4CBED8833A37}"/>
          </ac:spMkLst>
        </pc:spChg>
      </pc:sldChg>
      <pc:sldChg chg="add del">
        <pc:chgData name="Cesar Pzzo" userId="727aafd2658302de" providerId="LiveId" clId="{FA20F9A4-3295-46B5-ABEA-F50C594D9EB0}" dt="2024-06-25T01:58:08.337" v="15203" actId="47"/>
        <pc:sldMkLst>
          <pc:docMk/>
          <pc:sldMk cId="3298097332" sldId="318"/>
        </pc:sldMkLst>
      </pc:sldChg>
      <pc:sldChg chg="addSp delSp modSp del mod modNotesTx">
        <pc:chgData name="Cesar Pzzo" userId="727aafd2658302de" providerId="LiveId" clId="{FA20F9A4-3295-46B5-ABEA-F50C594D9EB0}" dt="2024-06-22T02:31:39.981" v="4671" actId="47"/>
        <pc:sldMkLst>
          <pc:docMk/>
          <pc:sldMk cId="100489971" sldId="323"/>
        </pc:sldMkLst>
        <pc:spChg chg="add del mod">
          <ac:chgData name="Cesar Pzzo" userId="727aafd2658302de" providerId="LiveId" clId="{FA20F9A4-3295-46B5-ABEA-F50C594D9EB0}" dt="2024-06-17T17:09:07.165" v="2739" actId="1076"/>
          <ac:spMkLst>
            <pc:docMk/>
            <pc:sldMk cId="100489971" sldId="323"/>
            <ac:spMk id="2" creationId="{89634F1B-7F85-9C02-C657-D61CF1F7DD6B}"/>
          </ac:spMkLst>
        </pc:spChg>
        <pc:spChg chg="add del mod topLvl">
          <ac:chgData name="Cesar Pzzo" userId="727aafd2658302de" providerId="LiveId" clId="{FA20F9A4-3295-46B5-ABEA-F50C594D9EB0}" dt="2024-06-14T19:49:00.551" v="173" actId="478"/>
          <ac:spMkLst>
            <pc:docMk/>
            <pc:sldMk cId="100489971" sldId="323"/>
            <ac:spMk id="2" creationId="{F5E53DA9-1509-7470-7E30-ADD103C6096E}"/>
          </ac:spMkLst>
        </pc:spChg>
        <pc:spChg chg="add del mod">
          <ac:chgData name="Cesar Pzzo" userId="727aafd2658302de" providerId="LiveId" clId="{FA20F9A4-3295-46B5-ABEA-F50C594D9EB0}" dt="2024-06-17T17:09:05.325" v="2734" actId="1076"/>
          <ac:spMkLst>
            <pc:docMk/>
            <pc:sldMk cId="100489971" sldId="323"/>
            <ac:spMk id="4" creationId="{86F4F151-D459-48D1-9A08-3A0D8DE531ED}"/>
          </ac:spMkLst>
        </pc:spChg>
        <pc:spChg chg="add del mod">
          <ac:chgData name="Cesar Pzzo" userId="727aafd2658302de" providerId="LiveId" clId="{FA20F9A4-3295-46B5-ABEA-F50C594D9EB0}" dt="2024-06-21T22:10:23.435" v="4021" actId="14100"/>
          <ac:spMkLst>
            <pc:docMk/>
            <pc:sldMk cId="100489971" sldId="323"/>
            <ac:spMk id="5" creationId="{2F7C4506-028F-F432-580B-6F712ADFFF6B}"/>
          </ac:spMkLst>
        </pc:spChg>
        <pc:spChg chg="add mod">
          <ac:chgData name="Cesar Pzzo" userId="727aafd2658302de" providerId="LiveId" clId="{FA20F9A4-3295-46B5-ABEA-F50C594D9EB0}" dt="2024-06-17T17:27:22.698" v="2828" actId="1076"/>
          <ac:spMkLst>
            <pc:docMk/>
            <pc:sldMk cId="100489971" sldId="323"/>
            <ac:spMk id="6" creationId="{A0B06CDB-C26F-9434-220F-5220165FB8DC}"/>
          </ac:spMkLst>
        </pc:spChg>
        <pc:spChg chg="add del mod">
          <ac:chgData name="Cesar Pzzo" userId="727aafd2658302de" providerId="LiveId" clId="{FA20F9A4-3295-46B5-ABEA-F50C594D9EB0}" dt="2024-06-21T22:33:43.808" v="4069" actId="478"/>
          <ac:spMkLst>
            <pc:docMk/>
            <pc:sldMk cId="100489971" sldId="323"/>
            <ac:spMk id="8" creationId="{72586ADC-9BEF-BA14-AB3D-0F52BAA0AB45}"/>
          </ac:spMkLst>
        </pc:spChg>
        <pc:spChg chg="add del mod">
          <ac:chgData name="Cesar Pzzo" userId="727aafd2658302de" providerId="LiveId" clId="{FA20F9A4-3295-46B5-ABEA-F50C594D9EB0}" dt="2024-06-17T17:28:56.685" v="2935" actId="478"/>
          <ac:spMkLst>
            <pc:docMk/>
            <pc:sldMk cId="100489971" sldId="323"/>
            <ac:spMk id="8" creationId="{96BA0AB5-5C27-FAFF-4D3B-24271C05398C}"/>
          </ac:spMkLst>
        </pc:spChg>
        <pc:spChg chg="add mod">
          <ac:chgData name="Cesar Pzzo" userId="727aafd2658302de" providerId="LiveId" clId="{FA20F9A4-3295-46B5-ABEA-F50C594D9EB0}" dt="2024-06-17T17:28:51.908" v="2927" actId="1076"/>
          <ac:spMkLst>
            <pc:docMk/>
            <pc:sldMk cId="100489971" sldId="323"/>
            <ac:spMk id="9" creationId="{073682D8-0921-A5CA-E9C4-5B56F9192C49}"/>
          </ac:spMkLst>
        </pc:spChg>
        <pc:spChg chg="add mod topLvl">
          <ac:chgData name="Cesar Pzzo" userId="727aafd2658302de" providerId="LiveId" clId="{FA20F9A4-3295-46B5-ABEA-F50C594D9EB0}" dt="2024-06-22T02:24:04.973" v="4591" actId="164"/>
          <ac:spMkLst>
            <pc:docMk/>
            <pc:sldMk cId="100489971" sldId="323"/>
            <ac:spMk id="9" creationId="{C929A426-6094-2194-948F-FCE2BD90F06A}"/>
          </ac:spMkLst>
        </pc:spChg>
        <pc:spChg chg="del mod topLvl">
          <ac:chgData name="Cesar Pzzo" userId="727aafd2658302de" providerId="LiveId" clId="{FA20F9A4-3295-46B5-ABEA-F50C594D9EB0}" dt="2024-06-14T19:45:08.017" v="134" actId="478"/>
          <ac:spMkLst>
            <pc:docMk/>
            <pc:sldMk cId="100489971" sldId="323"/>
            <ac:spMk id="10" creationId="{568C8C67-76CA-88F3-5434-DAB056EB2C4F}"/>
          </ac:spMkLst>
        </pc:spChg>
        <pc:spChg chg="add mod topLvl">
          <ac:chgData name="Cesar Pzzo" userId="727aafd2658302de" providerId="LiveId" clId="{FA20F9A4-3295-46B5-ABEA-F50C594D9EB0}" dt="2024-06-22T02:24:11.019" v="4592" actId="164"/>
          <ac:spMkLst>
            <pc:docMk/>
            <pc:sldMk cId="100489971" sldId="323"/>
            <ac:spMk id="10" creationId="{8565CEE2-7654-4530-4305-76C08714BD29}"/>
          </ac:spMkLst>
        </pc:spChg>
        <pc:spChg chg="add del mod">
          <ac:chgData name="Cesar Pzzo" userId="727aafd2658302de" providerId="LiveId" clId="{FA20F9A4-3295-46B5-ABEA-F50C594D9EB0}" dt="2024-06-17T17:47:10.172" v="2959" actId="478"/>
          <ac:spMkLst>
            <pc:docMk/>
            <pc:sldMk cId="100489971" sldId="323"/>
            <ac:spMk id="10" creationId="{A4BE175A-28A5-EBF2-D900-32F9FB3F9A3D}"/>
          </ac:spMkLst>
        </pc:spChg>
        <pc:spChg chg="add del mod">
          <ac:chgData name="Cesar Pzzo" userId="727aafd2658302de" providerId="LiveId" clId="{FA20F9A4-3295-46B5-ABEA-F50C594D9EB0}" dt="2024-06-17T17:47:10.172" v="2959" actId="478"/>
          <ac:spMkLst>
            <pc:docMk/>
            <pc:sldMk cId="100489971" sldId="323"/>
            <ac:spMk id="11" creationId="{71105D0D-C942-A7FE-381C-AFF5967E8E72}"/>
          </ac:spMkLst>
        </pc:spChg>
        <pc:spChg chg="mod">
          <ac:chgData name="Cesar Pzzo" userId="727aafd2658302de" providerId="LiveId" clId="{FA20F9A4-3295-46B5-ABEA-F50C594D9EB0}" dt="2024-06-14T23:24:55.573" v="1681" actId="165"/>
          <ac:spMkLst>
            <pc:docMk/>
            <pc:sldMk cId="100489971" sldId="323"/>
            <ac:spMk id="11" creationId="{784BF2EA-5C22-BF69-358B-C128F99F8C3A}"/>
          </ac:spMkLst>
        </pc:spChg>
        <pc:spChg chg="add mod topLvl">
          <ac:chgData name="Cesar Pzzo" userId="727aafd2658302de" providerId="LiveId" clId="{FA20F9A4-3295-46B5-ABEA-F50C594D9EB0}" dt="2024-06-22T02:24:16.848" v="4593" actId="164"/>
          <ac:spMkLst>
            <pc:docMk/>
            <pc:sldMk cId="100489971" sldId="323"/>
            <ac:spMk id="11" creationId="{E92C2EAE-CE0D-88D2-3715-7A80A4442F62}"/>
          </ac:spMkLst>
        </pc:spChg>
        <pc:spChg chg="add mod topLvl">
          <ac:chgData name="Cesar Pzzo" userId="727aafd2658302de" providerId="LiveId" clId="{FA20F9A4-3295-46B5-ABEA-F50C594D9EB0}" dt="2024-06-22T02:24:21.889" v="4594" actId="164"/>
          <ac:spMkLst>
            <pc:docMk/>
            <pc:sldMk cId="100489971" sldId="323"/>
            <ac:spMk id="12" creationId="{3C104CB3-1125-628A-84CA-8C0DEB6AC520}"/>
          </ac:spMkLst>
        </pc:spChg>
        <pc:spChg chg="add del mod">
          <ac:chgData name="Cesar Pzzo" userId="727aafd2658302de" providerId="LiveId" clId="{FA20F9A4-3295-46B5-ABEA-F50C594D9EB0}" dt="2024-06-14T22:46:10.849" v="1259" actId="478"/>
          <ac:spMkLst>
            <pc:docMk/>
            <pc:sldMk cId="100489971" sldId="323"/>
            <ac:spMk id="14" creationId="{75C794D4-B28E-D108-BE9E-F912C1621E52}"/>
          </ac:spMkLst>
        </pc:spChg>
        <pc:spChg chg="add del mod">
          <ac:chgData name="Cesar Pzzo" userId="727aafd2658302de" providerId="LiveId" clId="{FA20F9A4-3295-46B5-ABEA-F50C594D9EB0}" dt="2024-06-14T22:46:06.803" v="1254" actId="1076"/>
          <ac:spMkLst>
            <pc:docMk/>
            <pc:sldMk cId="100489971" sldId="323"/>
            <ac:spMk id="15" creationId="{36CC4C09-06AE-1FF4-CCFE-4DDF0D17C847}"/>
          </ac:spMkLst>
        </pc:spChg>
        <pc:spChg chg="mod">
          <ac:chgData name="Cesar Pzzo" userId="727aafd2658302de" providerId="LiveId" clId="{FA20F9A4-3295-46B5-ABEA-F50C594D9EB0}" dt="2024-06-14T23:24:55.573" v="1681" actId="165"/>
          <ac:spMkLst>
            <pc:docMk/>
            <pc:sldMk cId="100489971" sldId="323"/>
            <ac:spMk id="19" creationId="{ADB9E6B0-D2DE-EBC8-68E2-96E1854B336A}"/>
          </ac:spMkLst>
        </pc:spChg>
        <pc:spChg chg="mod">
          <ac:chgData name="Cesar Pzzo" userId="727aafd2658302de" providerId="LiveId" clId="{FA20F9A4-3295-46B5-ABEA-F50C594D9EB0}" dt="2024-06-14T23:24:55.573" v="1681" actId="165"/>
          <ac:spMkLst>
            <pc:docMk/>
            <pc:sldMk cId="100489971" sldId="323"/>
            <ac:spMk id="20" creationId="{F1F9CE36-3E36-6AA4-AFC7-A3A4A50A2099}"/>
          </ac:spMkLst>
        </pc:spChg>
        <pc:spChg chg="add del mod">
          <ac:chgData name="Cesar Pzzo" userId="727aafd2658302de" providerId="LiveId" clId="{FA20F9A4-3295-46B5-ABEA-F50C594D9EB0}" dt="2024-06-22T02:18:01.021" v="4511" actId="478"/>
          <ac:spMkLst>
            <pc:docMk/>
            <pc:sldMk cId="100489971" sldId="323"/>
            <ac:spMk id="21" creationId="{72586ADC-9BEF-BA14-AB3D-0F52BAA0AB45}"/>
          </ac:spMkLst>
        </pc:spChg>
        <pc:spChg chg="mod">
          <ac:chgData name="Cesar Pzzo" userId="727aafd2658302de" providerId="LiveId" clId="{FA20F9A4-3295-46B5-ABEA-F50C594D9EB0}" dt="2024-06-14T23:24:55.573" v="1681" actId="165"/>
          <ac:spMkLst>
            <pc:docMk/>
            <pc:sldMk cId="100489971" sldId="323"/>
            <ac:spMk id="21" creationId="{BFCCF223-FB82-ABEA-0AD9-60448E711B4C}"/>
          </ac:spMkLst>
        </pc:spChg>
        <pc:spChg chg="mod">
          <ac:chgData name="Cesar Pzzo" userId="727aafd2658302de" providerId="LiveId" clId="{FA20F9A4-3295-46B5-ABEA-F50C594D9EB0}" dt="2024-06-14T23:24:55.573" v="1681" actId="165"/>
          <ac:spMkLst>
            <pc:docMk/>
            <pc:sldMk cId="100489971" sldId="323"/>
            <ac:spMk id="22" creationId="{0CBC9A26-63F6-3295-356A-2E2997BD80A0}"/>
          </ac:spMkLst>
        </pc:spChg>
        <pc:spChg chg="add del mod">
          <ac:chgData name="Cesar Pzzo" userId="727aafd2658302de" providerId="LiveId" clId="{FA20F9A4-3295-46B5-ABEA-F50C594D9EB0}" dt="2024-06-22T02:18:05.596" v="4513" actId="478"/>
          <ac:spMkLst>
            <pc:docMk/>
            <pc:sldMk cId="100489971" sldId="323"/>
            <ac:spMk id="22" creationId="{1DC7609E-0E74-F079-041A-68942347D56E}"/>
          </ac:spMkLst>
        </pc:spChg>
        <pc:spChg chg="add del mod">
          <ac:chgData name="Cesar Pzzo" userId="727aafd2658302de" providerId="LiveId" clId="{FA20F9A4-3295-46B5-ABEA-F50C594D9EB0}" dt="2024-06-22T02:18:02.957" v="4512" actId="478"/>
          <ac:spMkLst>
            <pc:docMk/>
            <pc:sldMk cId="100489971" sldId="323"/>
            <ac:spMk id="23" creationId="{7916FEF9-3C8E-F4C4-BF6E-4463F9D48785}"/>
          </ac:spMkLst>
        </pc:spChg>
        <pc:spChg chg="mod">
          <ac:chgData name="Cesar Pzzo" userId="727aafd2658302de" providerId="LiveId" clId="{FA20F9A4-3295-46B5-ABEA-F50C594D9EB0}" dt="2024-06-14T23:24:55.573" v="1681" actId="165"/>
          <ac:spMkLst>
            <pc:docMk/>
            <pc:sldMk cId="100489971" sldId="323"/>
            <ac:spMk id="25" creationId="{FFF8F500-41C6-B8A5-0605-E41C34B5AC39}"/>
          </ac:spMkLst>
        </pc:spChg>
        <pc:spChg chg="add mod topLvl">
          <ac:chgData name="Cesar Pzzo" userId="727aafd2658302de" providerId="LiveId" clId="{FA20F9A4-3295-46B5-ABEA-F50C594D9EB0}" dt="2024-06-14T23:10:46.018" v="1539" actId="164"/>
          <ac:spMkLst>
            <pc:docMk/>
            <pc:sldMk cId="100489971" sldId="323"/>
            <ac:spMk id="27" creationId="{3A8C84B6-8423-3E53-72E5-5A2B1EF35799}"/>
          </ac:spMkLst>
        </pc:spChg>
        <pc:spChg chg="del mod topLvl">
          <ac:chgData name="Cesar Pzzo" userId="727aafd2658302de" providerId="LiveId" clId="{FA20F9A4-3295-46B5-ABEA-F50C594D9EB0}" dt="2024-06-14T19:35:22.021" v="65" actId="478"/>
          <ac:spMkLst>
            <pc:docMk/>
            <pc:sldMk cId="100489971" sldId="323"/>
            <ac:spMk id="27" creationId="{819CEFCF-2D92-9811-3549-C1A2FB222CA7}"/>
          </ac:spMkLst>
        </pc:spChg>
        <pc:spChg chg="del mod topLvl">
          <ac:chgData name="Cesar Pzzo" userId="727aafd2658302de" providerId="LiveId" clId="{FA20F9A4-3295-46B5-ABEA-F50C594D9EB0}" dt="2024-06-14T19:52:38.137" v="204" actId="478"/>
          <ac:spMkLst>
            <pc:docMk/>
            <pc:sldMk cId="100489971" sldId="323"/>
            <ac:spMk id="31" creationId="{50B102FF-3FF1-276B-7F79-F292C90418C0}"/>
          </ac:spMkLst>
        </pc:spChg>
        <pc:spChg chg="add mod">
          <ac:chgData name="Cesar Pzzo" userId="727aafd2658302de" providerId="LiveId" clId="{FA20F9A4-3295-46B5-ABEA-F50C594D9EB0}" dt="2024-06-22T01:19:58.020" v="4310" actId="1076"/>
          <ac:spMkLst>
            <pc:docMk/>
            <pc:sldMk cId="100489971" sldId="323"/>
            <ac:spMk id="31" creationId="{B3FF6DC8-79BF-E969-8671-2BADE7A4366C}"/>
          </ac:spMkLst>
        </pc:spChg>
        <pc:spChg chg="mod topLvl">
          <ac:chgData name="Cesar Pzzo" userId="727aafd2658302de" providerId="LiveId" clId="{FA20F9A4-3295-46B5-ABEA-F50C594D9EB0}" dt="2024-06-14T19:47:52.062" v="172" actId="164"/>
          <ac:spMkLst>
            <pc:docMk/>
            <pc:sldMk cId="100489971" sldId="323"/>
            <ac:spMk id="32" creationId="{ECA3F8BC-CAC4-2726-698E-8DBB574D174B}"/>
          </ac:spMkLst>
        </pc:spChg>
        <pc:spChg chg="mod">
          <ac:chgData name="Cesar Pzzo" userId="727aafd2658302de" providerId="LiveId" clId="{FA20F9A4-3295-46B5-ABEA-F50C594D9EB0}" dt="2024-06-14T23:20:46.392" v="1652" actId="20577"/>
          <ac:spMkLst>
            <pc:docMk/>
            <pc:sldMk cId="100489971" sldId="323"/>
            <ac:spMk id="35" creationId="{74DEB922-0E24-6E9E-5C8F-B59F19CBA789}"/>
          </ac:spMkLst>
        </pc:spChg>
        <pc:spChg chg="del mod topLvl">
          <ac:chgData name="Cesar Pzzo" userId="727aafd2658302de" providerId="LiveId" clId="{FA20F9A4-3295-46B5-ABEA-F50C594D9EB0}" dt="2024-06-14T19:52:36.460" v="202" actId="478"/>
          <ac:spMkLst>
            <pc:docMk/>
            <pc:sldMk cId="100489971" sldId="323"/>
            <ac:spMk id="35" creationId="{BC6248EE-DA51-12FA-97AE-385B266C7CAB}"/>
          </ac:spMkLst>
        </pc:spChg>
        <pc:spChg chg="mod topLvl">
          <ac:chgData name="Cesar Pzzo" userId="727aafd2658302de" providerId="LiveId" clId="{FA20F9A4-3295-46B5-ABEA-F50C594D9EB0}" dt="2024-06-14T22:41:50.271" v="1168" actId="14100"/>
          <ac:spMkLst>
            <pc:docMk/>
            <pc:sldMk cId="100489971" sldId="323"/>
            <ac:spMk id="36" creationId="{15CC5AFD-CA8D-BEFE-51C2-D47634466E20}"/>
          </ac:spMkLst>
        </pc:spChg>
        <pc:spChg chg="mod topLvl">
          <ac:chgData name="Cesar Pzzo" userId="727aafd2658302de" providerId="LiveId" clId="{FA20F9A4-3295-46B5-ABEA-F50C594D9EB0}" dt="2024-06-14T19:47:52.062" v="172" actId="164"/>
          <ac:spMkLst>
            <pc:docMk/>
            <pc:sldMk cId="100489971" sldId="323"/>
            <ac:spMk id="37" creationId="{E9FBA061-2C0F-F1C4-7894-FAB74CE6CBDB}"/>
          </ac:spMkLst>
        </pc:spChg>
        <pc:spChg chg="mod">
          <ac:chgData name="Cesar Pzzo" userId="727aafd2658302de" providerId="LiveId" clId="{FA20F9A4-3295-46B5-ABEA-F50C594D9EB0}" dt="2024-06-14T23:20:04.415" v="1643" actId="12789"/>
          <ac:spMkLst>
            <pc:docMk/>
            <pc:sldMk cId="100489971" sldId="323"/>
            <ac:spMk id="38" creationId="{D72E6434-3547-6B4C-40A4-807697692022}"/>
          </ac:spMkLst>
        </pc:spChg>
        <pc:spChg chg="mod topLvl">
          <ac:chgData name="Cesar Pzzo" userId="727aafd2658302de" providerId="LiveId" clId="{FA20F9A4-3295-46B5-ABEA-F50C594D9EB0}" dt="2024-06-14T23:40:25.463" v="1821" actId="1038"/>
          <ac:spMkLst>
            <pc:docMk/>
            <pc:sldMk cId="100489971" sldId="323"/>
            <ac:spMk id="41" creationId="{516D7554-4B6C-89CA-5AD6-184D37B3FCAD}"/>
          </ac:spMkLst>
        </pc:spChg>
        <pc:spChg chg="add del mod topLvl">
          <ac:chgData name="Cesar Pzzo" userId="727aafd2658302de" providerId="LiveId" clId="{FA20F9A4-3295-46B5-ABEA-F50C594D9EB0}" dt="2024-06-14T22:55:09.039" v="1454" actId="478"/>
          <ac:spMkLst>
            <pc:docMk/>
            <pc:sldMk cId="100489971" sldId="323"/>
            <ac:spMk id="45" creationId="{FF8FF2C7-EB3C-4F36-22AF-1E342A53B57C}"/>
          </ac:spMkLst>
        </pc:spChg>
        <pc:spChg chg="mod">
          <ac:chgData name="Cesar Pzzo" userId="727aafd2658302de" providerId="LiveId" clId="{FA20F9A4-3295-46B5-ABEA-F50C594D9EB0}" dt="2024-06-14T23:27:46.614" v="1701"/>
          <ac:spMkLst>
            <pc:docMk/>
            <pc:sldMk cId="100489971" sldId="323"/>
            <ac:spMk id="48" creationId="{3A8C84B6-8423-3E53-72E5-5A2B1EF35799}"/>
          </ac:spMkLst>
        </pc:spChg>
        <pc:spChg chg="add mod">
          <ac:chgData name="Cesar Pzzo" userId="727aafd2658302de" providerId="LiveId" clId="{FA20F9A4-3295-46B5-ABEA-F50C594D9EB0}" dt="2024-06-14T19:46:19.785" v="160"/>
          <ac:spMkLst>
            <pc:docMk/>
            <pc:sldMk cId="100489971" sldId="323"/>
            <ac:spMk id="48" creationId="{8C2F8EB8-41F3-201D-E1D0-E485E0471599}"/>
          </ac:spMkLst>
        </pc:spChg>
        <pc:spChg chg="add del mod">
          <ac:chgData name="Cesar Pzzo" userId="727aafd2658302de" providerId="LiveId" clId="{FA20F9A4-3295-46B5-ABEA-F50C594D9EB0}" dt="2024-06-14T19:46:29.808" v="167" actId="21"/>
          <ac:spMkLst>
            <pc:docMk/>
            <pc:sldMk cId="100489971" sldId="323"/>
            <ac:spMk id="49" creationId="{DDA23D63-D2E6-21D2-3460-C6FB81BA7D2E}"/>
          </ac:spMkLst>
        </pc:spChg>
        <pc:spChg chg="add">
          <ac:chgData name="Cesar Pzzo" userId="727aafd2658302de" providerId="LiveId" clId="{FA20F9A4-3295-46B5-ABEA-F50C594D9EB0}" dt="2024-06-22T02:18:56.872" v="4514"/>
          <ac:spMkLst>
            <pc:docMk/>
            <pc:sldMk cId="100489971" sldId="323"/>
            <ac:spMk id="51" creationId="{0F914006-0265-6A96-9EF0-7C7CB4A760A7}"/>
          </ac:spMkLst>
        </pc:spChg>
        <pc:spChg chg="del mod topLvl">
          <ac:chgData name="Cesar Pzzo" userId="727aafd2658302de" providerId="LiveId" clId="{FA20F9A4-3295-46B5-ABEA-F50C594D9EB0}" dt="2024-06-14T19:49:07.784" v="175" actId="478"/>
          <ac:spMkLst>
            <pc:docMk/>
            <pc:sldMk cId="100489971" sldId="323"/>
            <ac:spMk id="59" creationId="{FDF24126-B5B9-1006-4AE8-AF2F72151B38}"/>
          </ac:spMkLst>
        </pc:spChg>
        <pc:spChg chg="mod ord topLvl">
          <ac:chgData name="Cesar Pzzo" userId="727aafd2658302de" providerId="LiveId" clId="{FA20F9A4-3295-46B5-ABEA-F50C594D9EB0}" dt="2024-06-22T01:46:14.326" v="4356" actId="207"/>
          <ac:spMkLst>
            <pc:docMk/>
            <pc:sldMk cId="100489971" sldId="323"/>
            <ac:spMk id="61" creationId="{5BB1E94C-8829-5DDE-DD2E-C17F57F841D2}"/>
          </ac:spMkLst>
        </pc:spChg>
        <pc:spChg chg="add del mod topLvl">
          <ac:chgData name="Cesar Pzzo" userId="727aafd2658302de" providerId="LiveId" clId="{FA20F9A4-3295-46B5-ABEA-F50C594D9EB0}" dt="2024-06-22T01:19:12.485" v="4306" actId="478"/>
          <ac:spMkLst>
            <pc:docMk/>
            <pc:sldMk cId="100489971" sldId="323"/>
            <ac:spMk id="63" creationId="{22005155-A1B7-0174-D66E-E65847242008}"/>
          </ac:spMkLst>
        </pc:spChg>
        <pc:spChg chg="del mod topLvl">
          <ac:chgData name="Cesar Pzzo" userId="727aafd2658302de" providerId="LiveId" clId="{FA20F9A4-3295-46B5-ABEA-F50C594D9EB0}" dt="2024-06-22T01:19:12.485" v="4306" actId="478"/>
          <ac:spMkLst>
            <pc:docMk/>
            <pc:sldMk cId="100489971" sldId="323"/>
            <ac:spMk id="1025" creationId="{C0D3914C-9D40-0B06-0D2F-1AB804D2666C}"/>
          </ac:spMkLst>
        </pc:spChg>
        <pc:spChg chg="mod topLvl">
          <ac:chgData name="Cesar Pzzo" userId="727aafd2658302de" providerId="LiveId" clId="{FA20F9A4-3295-46B5-ABEA-F50C594D9EB0}" dt="2024-06-22T01:19:53.911" v="4309" actId="207"/>
          <ac:spMkLst>
            <pc:docMk/>
            <pc:sldMk cId="100489971" sldId="323"/>
            <ac:spMk id="1027" creationId="{AF4151A3-3A34-8A71-C8C5-FFCC119C4D6B}"/>
          </ac:spMkLst>
        </pc:spChg>
        <pc:spChg chg="del mod topLvl">
          <ac:chgData name="Cesar Pzzo" userId="727aafd2658302de" providerId="LiveId" clId="{FA20F9A4-3295-46B5-ABEA-F50C594D9EB0}" dt="2024-06-22T01:19:12.485" v="4306" actId="478"/>
          <ac:spMkLst>
            <pc:docMk/>
            <pc:sldMk cId="100489971" sldId="323"/>
            <ac:spMk id="1028" creationId="{74A992CC-1793-FFD1-C913-0FF728F3EA33}"/>
          </ac:spMkLst>
        </pc:spChg>
        <pc:spChg chg="mod topLvl">
          <ac:chgData name="Cesar Pzzo" userId="727aafd2658302de" providerId="LiveId" clId="{FA20F9A4-3295-46B5-ABEA-F50C594D9EB0}" dt="2024-06-22T01:19:06.831" v="4305" actId="165"/>
          <ac:spMkLst>
            <pc:docMk/>
            <pc:sldMk cId="100489971" sldId="323"/>
            <ac:spMk id="1030" creationId="{B5F1EE99-6F45-3296-404E-C6B98FE6BE19}"/>
          </ac:spMkLst>
        </pc:spChg>
        <pc:spChg chg="del mod topLvl">
          <ac:chgData name="Cesar Pzzo" userId="727aafd2658302de" providerId="LiveId" clId="{FA20F9A4-3295-46B5-ABEA-F50C594D9EB0}" dt="2024-06-22T01:19:12.485" v="4306" actId="478"/>
          <ac:spMkLst>
            <pc:docMk/>
            <pc:sldMk cId="100489971" sldId="323"/>
            <ac:spMk id="1031" creationId="{61393F63-59B9-41A8-93B0-6C926E64EE5A}"/>
          </ac:spMkLst>
        </pc:spChg>
        <pc:spChg chg="mod">
          <ac:chgData name="Cesar Pzzo" userId="727aafd2658302de" providerId="LiveId" clId="{FA20F9A4-3295-46B5-ABEA-F50C594D9EB0}" dt="2024-06-17T18:00:49.519" v="3048" actId="14100"/>
          <ac:spMkLst>
            <pc:docMk/>
            <pc:sldMk cId="100489971" sldId="323"/>
            <ac:spMk id="1036" creationId="{5468C33B-308D-4B19-DFEB-3A7A9982C1B4}"/>
          </ac:spMkLst>
        </pc:spChg>
        <pc:spChg chg="mod">
          <ac:chgData name="Cesar Pzzo" userId="727aafd2658302de" providerId="LiveId" clId="{FA20F9A4-3295-46B5-ABEA-F50C594D9EB0}" dt="2024-06-17T18:00:49.519" v="3048" actId="14100"/>
          <ac:spMkLst>
            <pc:docMk/>
            <pc:sldMk cId="100489971" sldId="323"/>
            <ac:spMk id="1040" creationId="{5AAF9EE9-00C7-0E2F-9840-71627F206C78}"/>
          </ac:spMkLst>
        </pc:spChg>
        <pc:spChg chg="del mod">
          <ac:chgData name="Cesar Pzzo" userId="727aafd2658302de" providerId="LiveId" clId="{FA20F9A4-3295-46B5-ABEA-F50C594D9EB0}" dt="2024-06-14T22:40:49.478" v="1057" actId="478"/>
          <ac:spMkLst>
            <pc:docMk/>
            <pc:sldMk cId="100489971" sldId="323"/>
            <ac:spMk id="1042" creationId="{37D06C7B-7587-A6EF-B8D8-E0ED5BFB870A}"/>
          </ac:spMkLst>
        </pc:spChg>
        <pc:spChg chg="mod">
          <ac:chgData name="Cesar Pzzo" userId="727aafd2658302de" providerId="LiveId" clId="{FA20F9A4-3295-46B5-ABEA-F50C594D9EB0}" dt="2024-06-17T18:00:49.519" v="3048" actId="14100"/>
          <ac:spMkLst>
            <pc:docMk/>
            <pc:sldMk cId="100489971" sldId="323"/>
            <ac:spMk id="1043" creationId="{05725321-759B-F5F0-828B-E98DE5ABA6CC}"/>
          </ac:spMkLst>
        </pc:spChg>
        <pc:spChg chg="del mod">
          <ac:chgData name="Cesar Pzzo" userId="727aafd2658302de" providerId="LiveId" clId="{FA20F9A4-3295-46B5-ABEA-F50C594D9EB0}" dt="2024-06-14T19:52:40.935" v="206" actId="478"/>
          <ac:spMkLst>
            <pc:docMk/>
            <pc:sldMk cId="100489971" sldId="323"/>
            <ac:spMk id="1044" creationId="{6800D091-A71A-D601-10B8-E10FE00EB06E}"/>
          </ac:spMkLst>
        </pc:spChg>
        <pc:spChg chg="mod">
          <ac:chgData name="Cesar Pzzo" userId="727aafd2658302de" providerId="LiveId" clId="{FA20F9A4-3295-46B5-ABEA-F50C594D9EB0}" dt="2024-06-17T18:00:49.519" v="3048" actId="14100"/>
          <ac:spMkLst>
            <pc:docMk/>
            <pc:sldMk cId="100489971" sldId="323"/>
            <ac:spMk id="1045" creationId="{85477FA8-20E0-255D-9044-9C396FD8286E}"/>
          </ac:spMkLst>
        </pc:spChg>
        <pc:spChg chg="del mod">
          <ac:chgData name="Cesar Pzzo" userId="727aafd2658302de" providerId="LiveId" clId="{FA20F9A4-3295-46B5-ABEA-F50C594D9EB0}" dt="2024-06-15T00:08:50.131" v="2663" actId="478"/>
          <ac:spMkLst>
            <pc:docMk/>
            <pc:sldMk cId="100489971" sldId="323"/>
            <ac:spMk id="1048" creationId="{A89EC437-3CB5-CF2D-BA82-1A6175AB6106}"/>
          </ac:spMkLst>
        </pc:spChg>
        <pc:spChg chg="add del mod topLvl">
          <ac:chgData name="Cesar Pzzo" userId="727aafd2658302de" providerId="LiveId" clId="{FA20F9A4-3295-46B5-ABEA-F50C594D9EB0}" dt="2024-06-21T22:10:15.560" v="4020" actId="14100"/>
          <ac:spMkLst>
            <pc:docMk/>
            <pc:sldMk cId="100489971" sldId="323"/>
            <ac:spMk id="1051" creationId="{4BEEA170-4261-C4E4-4C7E-B8DD17318C4E}"/>
          </ac:spMkLst>
        </pc:spChg>
        <pc:spChg chg="add del mod">
          <ac:chgData name="Cesar Pzzo" userId="727aafd2658302de" providerId="LiveId" clId="{FA20F9A4-3295-46B5-ABEA-F50C594D9EB0}" dt="2024-06-17T18:00:49.519" v="3048" actId="14100"/>
          <ac:spMkLst>
            <pc:docMk/>
            <pc:sldMk cId="100489971" sldId="323"/>
            <ac:spMk id="1059" creationId="{9440EAE7-8116-9DB3-72D9-5D8959715BAE}"/>
          </ac:spMkLst>
        </pc:spChg>
        <pc:spChg chg="mod">
          <ac:chgData name="Cesar Pzzo" userId="727aafd2658302de" providerId="LiveId" clId="{FA20F9A4-3295-46B5-ABEA-F50C594D9EB0}" dt="2024-06-17T18:00:49.519" v="3048" actId="14100"/>
          <ac:spMkLst>
            <pc:docMk/>
            <pc:sldMk cId="100489971" sldId="323"/>
            <ac:spMk id="1063" creationId="{D0A835C0-C6DE-6095-29F3-B4160367127F}"/>
          </ac:spMkLst>
        </pc:spChg>
        <pc:spChg chg="del mod">
          <ac:chgData name="Cesar Pzzo" userId="727aafd2658302de" providerId="LiveId" clId="{FA20F9A4-3295-46B5-ABEA-F50C594D9EB0}" dt="2024-06-14T23:24:37.345" v="1679" actId="478"/>
          <ac:spMkLst>
            <pc:docMk/>
            <pc:sldMk cId="100489971" sldId="323"/>
            <ac:spMk id="1064" creationId="{DD33ABAC-C5A0-3CA5-E954-B7771F15957B}"/>
          </ac:spMkLst>
        </pc:spChg>
        <pc:spChg chg="mod">
          <ac:chgData name="Cesar Pzzo" userId="727aafd2658302de" providerId="LiveId" clId="{FA20F9A4-3295-46B5-ABEA-F50C594D9EB0}" dt="2024-06-17T18:00:49.519" v="3048" actId="14100"/>
          <ac:spMkLst>
            <pc:docMk/>
            <pc:sldMk cId="100489971" sldId="323"/>
            <ac:spMk id="1065" creationId="{BF07A58B-BD86-9EC7-658D-61B29E14C909}"/>
          </ac:spMkLst>
        </pc:spChg>
        <pc:spChg chg="mod">
          <ac:chgData name="Cesar Pzzo" userId="727aafd2658302de" providerId="LiveId" clId="{FA20F9A4-3295-46B5-ABEA-F50C594D9EB0}" dt="2024-06-17T18:00:49.519" v="3048" actId="14100"/>
          <ac:spMkLst>
            <pc:docMk/>
            <pc:sldMk cId="100489971" sldId="323"/>
            <ac:spMk id="1066" creationId="{5CD8AD96-A57E-69F8-1C82-30458EF9B065}"/>
          </ac:spMkLst>
        </pc:spChg>
        <pc:spChg chg="mod">
          <ac:chgData name="Cesar Pzzo" userId="727aafd2658302de" providerId="LiveId" clId="{FA20F9A4-3295-46B5-ABEA-F50C594D9EB0}" dt="2024-06-14T19:27:01.152" v="0" actId="165"/>
          <ac:spMkLst>
            <pc:docMk/>
            <pc:sldMk cId="100489971" sldId="323"/>
            <ac:spMk id="1069" creationId="{A5FF6CB8-D1F7-723B-517E-6529A43E2AB9}"/>
          </ac:spMkLst>
        </pc:spChg>
        <pc:spChg chg="del mod topLvl">
          <ac:chgData name="Cesar Pzzo" userId="727aafd2658302de" providerId="LiveId" clId="{FA20F9A4-3295-46B5-ABEA-F50C594D9EB0}" dt="2024-06-14T19:52:30.414" v="200" actId="478"/>
          <ac:spMkLst>
            <pc:docMk/>
            <pc:sldMk cId="100489971" sldId="323"/>
            <ac:spMk id="1071" creationId="{9CB4C9E9-815B-2275-EB6F-F2D142A07708}"/>
          </ac:spMkLst>
        </pc:spChg>
        <pc:spChg chg="mod">
          <ac:chgData name="Cesar Pzzo" userId="727aafd2658302de" providerId="LiveId" clId="{FA20F9A4-3295-46B5-ABEA-F50C594D9EB0}" dt="2024-06-17T18:00:49.519" v="3048" actId="14100"/>
          <ac:spMkLst>
            <pc:docMk/>
            <pc:sldMk cId="100489971" sldId="323"/>
            <ac:spMk id="1073" creationId="{25925FBE-3D4A-EEDA-0406-E65A3CCCCC9E}"/>
          </ac:spMkLst>
        </pc:spChg>
        <pc:spChg chg="mod">
          <ac:chgData name="Cesar Pzzo" userId="727aafd2658302de" providerId="LiveId" clId="{FA20F9A4-3295-46B5-ABEA-F50C594D9EB0}" dt="2024-06-17T18:00:49.519" v="3048" actId="14100"/>
          <ac:spMkLst>
            <pc:docMk/>
            <pc:sldMk cId="100489971" sldId="323"/>
            <ac:spMk id="1078" creationId="{0A4ADBA7-74D8-9C54-765A-2BBC62AC6622}"/>
          </ac:spMkLst>
        </pc:spChg>
        <pc:spChg chg="mod">
          <ac:chgData name="Cesar Pzzo" userId="727aafd2658302de" providerId="LiveId" clId="{FA20F9A4-3295-46B5-ABEA-F50C594D9EB0}" dt="2024-06-17T18:00:49.519" v="3048" actId="14100"/>
          <ac:spMkLst>
            <pc:docMk/>
            <pc:sldMk cId="100489971" sldId="323"/>
            <ac:spMk id="1082" creationId="{9A9D6A3B-E0B5-FCF7-7FE2-BA5C40714466}"/>
          </ac:spMkLst>
        </pc:spChg>
        <pc:spChg chg="del mod">
          <ac:chgData name="Cesar Pzzo" userId="727aafd2658302de" providerId="LiveId" clId="{FA20F9A4-3295-46B5-ABEA-F50C594D9EB0}" dt="2024-06-14T23:24:41.511" v="1680" actId="478"/>
          <ac:spMkLst>
            <pc:docMk/>
            <pc:sldMk cId="100489971" sldId="323"/>
            <ac:spMk id="1083" creationId="{F83AB253-470E-3A95-63EC-9A8E94C024CF}"/>
          </ac:spMkLst>
        </pc:spChg>
        <pc:spChg chg="mod">
          <ac:chgData name="Cesar Pzzo" userId="727aafd2658302de" providerId="LiveId" clId="{FA20F9A4-3295-46B5-ABEA-F50C594D9EB0}" dt="2024-06-17T18:00:49.519" v="3048" actId="14100"/>
          <ac:spMkLst>
            <pc:docMk/>
            <pc:sldMk cId="100489971" sldId="323"/>
            <ac:spMk id="1084" creationId="{BDCC1BAA-1F57-CA61-7DA8-6D7BA40DA4E0}"/>
          </ac:spMkLst>
        </pc:spChg>
        <pc:spChg chg="mod">
          <ac:chgData name="Cesar Pzzo" userId="727aafd2658302de" providerId="LiveId" clId="{FA20F9A4-3295-46B5-ABEA-F50C594D9EB0}" dt="2024-06-17T18:00:49.519" v="3048" actId="14100"/>
          <ac:spMkLst>
            <pc:docMk/>
            <pc:sldMk cId="100489971" sldId="323"/>
            <ac:spMk id="1085" creationId="{BF3B3C12-A1AE-9E0B-210C-4FAD5EFBE703}"/>
          </ac:spMkLst>
        </pc:spChg>
        <pc:spChg chg="mod">
          <ac:chgData name="Cesar Pzzo" userId="727aafd2658302de" providerId="LiveId" clId="{FA20F9A4-3295-46B5-ABEA-F50C594D9EB0}" dt="2024-06-17T18:00:49.519" v="3048" actId="14100"/>
          <ac:spMkLst>
            <pc:docMk/>
            <pc:sldMk cId="100489971" sldId="323"/>
            <ac:spMk id="1089" creationId="{254BFDB1-CB39-7FEE-7A3F-CA618D25AF7C}"/>
          </ac:spMkLst>
        </pc:spChg>
        <pc:spChg chg="add del mod">
          <ac:chgData name="Cesar Pzzo" userId="727aafd2658302de" providerId="LiveId" clId="{FA20F9A4-3295-46B5-ABEA-F50C594D9EB0}" dt="2024-06-14T22:20:44.209" v="991" actId="478"/>
          <ac:spMkLst>
            <pc:docMk/>
            <pc:sldMk cId="100489971" sldId="323"/>
            <ac:spMk id="1091" creationId="{787B96B0-A632-4452-8300-59E2FE96C708}"/>
          </ac:spMkLst>
        </pc:spChg>
        <pc:spChg chg="mod">
          <ac:chgData name="Cesar Pzzo" userId="727aafd2658302de" providerId="LiveId" clId="{FA20F9A4-3295-46B5-ABEA-F50C594D9EB0}" dt="2024-06-14T23:40:03.443" v="1810" actId="1037"/>
          <ac:spMkLst>
            <pc:docMk/>
            <pc:sldMk cId="100489971" sldId="323"/>
            <ac:spMk id="1120" creationId="{02FD80C1-0CDE-D5AA-8373-6D6865E0E9FD}"/>
          </ac:spMkLst>
        </pc:spChg>
        <pc:spChg chg="mod">
          <ac:chgData name="Cesar Pzzo" userId="727aafd2658302de" providerId="LiveId" clId="{FA20F9A4-3295-46B5-ABEA-F50C594D9EB0}" dt="2024-06-14T19:47:52.062" v="172" actId="164"/>
          <ac:spMkLst>
            <pc:docMk/>
            <pc:sldMk cId="100489971" sldId="323"/>
            <ac:spMk id="1123" creationId="{D57EEB17-68CE-3ED1-08F8-5FA30A9422F3}"/>
          </ac:spMkLst>
        </pc:spChg>
        <pc:spChg chg="mod topLvl">
          <ac:chgData name="Cesar Pzzo" userId="727aafd2658302de" providerId="LiveId" clId="{FA20F9A4-3295-46B5-ABEA-F50C594D9EB0}" dt="2024-06-14T23:08:56.391" v="1531" actId="165"/>
          <ac:spMkLst>
            <pc:docMk/>
            <pc:sldMk cId="100489971" sldId="323"/>
            <ac:spMk id="1124" creationId="{0D19AE9E-AB9F-16D0-FF5F-47E375B9DA90}"/>
          </ac:spMkLst>
        </pc:spChg>
        <pc:spChg chg="add del mod">
          <ac:chgData name="Cesar Pzzo" userId="727aafd2658302de" providerId="LiveId" clId="{FA20F9A4-3295-46B5-ABEA-F50C594D9EB0}" dt="2024-06-14T20:34:36.590" v="402" actId="478"/>
          <ac:spMkLst>
            <pc:docMk/>
            <pc:sldMk cId="100489971" sldId="323"/>
            <ac:spMk id="1125" creationId="{0D4EE4B5-55F4-818C-2911-81C432CDD256}"/>
          </ac:spMkLst>
        </pc:spChg>
        <pc:spChg chg="del">
          <ac:chgData name="Cesar Pzzo" userId="727aafd2658302de" providerId="LiveId" clId="{FA20F9A4-3295-46B5-ABEA-F50C594D9EB0}" dt="2024-06-14T20:41:25.714" v="433" actId="478"/>
          <ac:spMkLst>
            <pc:docMk/>
            <pc:sldMk cId="100489971" sldId="323"/>
            <ac:spMk id="1126" creationId="{96277D4C-53F7-5A0B-19C7-856EF0B46D2A}"/>
          </ac:spMkLst>
        </pc:spChg>
        <pc:spChg chg="del">
          <ac:chgData name="Cesar Pzzo" userId="727aafd2658302de" providerId="LiveId" clId="{FA20F9A4-3295-46B5-ABEA-F50C594D9EB0}" dt="2024-06-14T21:06:22.840" v="490" actId="478"/>
          <ac:spMkLst>
            <pc:docMk/>
            <pc:sldMk cId="100489971" sldId="323"/>
            <ac:spMk id="1127" creationId="{04DAB895-D9D9-15B3-604D-5103026EFCDE}"/>
          </ac:spMkLst>
        </pc:spChg>
        <pc:spChg chg="mod">
          <ac:chgData name="Cesar Pzzo" userId="727aafd2658302de" providerId="LiveId" clId="{FA20F9A4-3295-46B5-ABEA-F50C594D9EB0}" dt="2024-06-14T19:27:01.152" v="0" actId="165"/>
          <ac:spMkLst>
            <pc:docMk/>
            <pc:sldMk cId="100489971" sldId="323"/>
            <ac:spMk id="8192" creationId="{1E97E8B0-D1BE-F03B-2687-34DFDB1B74DE}"/>
          </ac:spMkLst>
        </pc:spChg>
        <pc:spChg chg="mod">
          <ac:chgData name="Cesar Pzzo" userId="727aafd2658302de" providerId="LiveId" clId="{FA20F9A4-3295-46B5-ABEA-F50C594D9EB0}" dt="2024-06-14T19:27:01.152" v="0" actId="165"/>
          <ac:spMkLst>
            <pc:docMk/>
            <pc:sldMk cId="100489971" sldId="323"/>
            <ac:spMk id="8193" creationId="{34FE7610-B30D-0757-3CBB-32BAB477964C}"/>
          </ac:spMkLst>
        </pc:spChg>
        <pc:spChg chg="mod">
          <ac:chgData name="Cesar Pzzo" userId="727aafd2658302de" providerId="LiveId" clId="{FA20F9A4-3295-46B5-ABEA-F50C594D9EB0}" dt="2024-06-14T19:59:21.516" v="294"/>
          <ac:spMkLst>
            <pc:docMk/>
            <pc:sldMk cId="100489971" sldId="323"/>
            <ac:spMk id="8194" creationId="{3D95FB97-55A3-C448-79EF-0D2271218C5A}"/>
          </ac:spMkLst>
        </pc:spChg>
        <pc:spChg chg="add del mod">
          <ac:chgData name="Cesar Pzzo" userId="727aafd2658302de" providerId="LiveId" clId="{FA20F9A4-3295-46B5-ABEA-F50C594D9EB0}" dt="2024-06-14T19:59:48.252" v="310" actId="478"/>
          <ac:spMkLst>
            <pc:docMk/>
            <pc:sldMk cId="100489971" sldId="323"/>
            <ac:spMk id="8198" creationId="{830F7BFF-1B99-4E0D-13EB-989E5698B5E6}"/>
          </ac:spMkLst>
        </pc:spChg>
        <pc:spChg chg="del mod topLvl">
          <ac:chgData name="Cesar Pzzo" userId="727aafd2658302de" providerId="LiveId" clId="{FA20F9A4-3295-46B5-ABEA-F50C594D9EB0}" dt="2024-06-14T20:02:00.927" v="334" actId="478"/>
          <ac:spMkLst>
            <pc:docMk/>
            <pc:sldMk cId="100489971" sldId="323"/>
            <ac:spMk id="8203" creationId="{0BD7C2BC-5E92-D099-9F1A-2815928EF762}"/>
          </ac:spMkLst>
        </pc:spChg>
        <pc:spChg chg="add mod">
          <ac:chgData name="Cesar Pzzo" userId="727aafd2658302de" providerId="LiveId" clId="{FA20F9A4-3295-46B5-ABEA-F50C594D9EB0}" dt="2024-06-14T20:02:09.839" v="340" actId="1076"/>
          <ac:spMkLst>
            <pc:docMk/>
            <pc:sldMk cId="100489971" sldId="323"/>
            <ac:spMk id="8205" creationId="{168572EE-4ABF-DE16-2724-0CEF7F96F51D}"/>
          </ac:spMkLst>
        </pc:spChg>
        <pc:spChg chg="del mod">
          <ac:chgData name="Cesar Pzzo" userId="727aafd2658302de" providerId="LiveId" clId="{FA20F9A4-3295-46B5-ABEA-F50C594D9EB0}" dt="2024-06-14T22:52:18.963" v="1376" actId="478"/>
          <ac:spMkLst>
            <pc:docMk/>
            <pc:sldMk cId="100489971" sldId="323"/>
            <ac:spMk id="8207" creationId="{F832845D-6B41-3BE9-2D2E-DF0CB0E23C56}"/>
          </ac:spMkLst>
        </pc:spChg>
        <pc:spChg chg="add mod topLvl">
          <ac:chgData name="Cesar Pzzo" userId="727aafd2658302de" providerId="LiveId" clId="{FA20F9A4-3295-46B5-ABEA-F50C594D9EB0}" dt="2024-06-17T17:09:07.844" v="2740" actId="1076"/>
          <ac:spMkLst>
            <pc:docMk/>
            <pc:sldMk cId="100489971" sldId="323"/>
            <ac:spMk id="8209" creationId="{A6F5ED2B-227C-8B2F-9F47-BC9677BF2AE2}"/>
          </ac:spMkLst>
        </pc:spChg>
        <pc:spChg chg="add mod topLvl">
          <ac:chgData name="Cesar Pzzo" userId="727aafd2658302de" providerId="LiveId" clId="{FA20F9A4-3295-46B5-ABEA-F50C594D9EB0}" dt="2024-06-14T23:08:56.391" v="1531" actId="165"/>
          <ac:spMkLst>
            <pc:docMk/>
            <pc:sldMk cId="100489971" sldId="323"/>
            <ac:spMk id="8211" creationId="{91571A28-A85A-B830-0DB9-3F6025D57A60}"/>
          </ac:spMkLst>
        </pc:spChg>
        <pc:spChg chg="add del">
          <ac:chgData name="Cesar Pzzo" userId="727aafd2658302de" providerId="LiveId" clId="{FA20F9A4-3295-46B5-ABEA-F50C594D9EB0}" dt="2024-06-14T21:05:10.953" v="481" actId="478"/>
          <ac:spMkLst>
            <pc:docMk/>
            <pc:sldMk cId="100489971" sldId="323"/>
            <ac:spMk id="8217" creationId="{309B9DD2-89D0-85EC-847A-C4C8A9C4C30D}"/>
          </ac:spMkLst>
        </pc:spChg>
        <pc:spChg chg="add del mod ord">
          <ac:chgData name="Cesar Pzzo" userId="727aafd2658302de" providerId="LiveId" clId="{FA20F9A4-3295-46B5-ABEA-F50C594D9EB0}" dt="2024-06-14T21:12:33.908" v="547" actId="478"/>
          <ac:spMkLst>
            <pc:docMk/>
            <pc:sldMk cId="100489971" sldId="323"/>
            <ac:spMk id="8218" creationId="{4B088975-3DAB-E6B2-1E55-E016B23107B6}"/>
          </ac:spMkLst>
        </pc:spChg>
        <pc:spChg chg="mod topLvl">
          <ac:chgData name="Cesar Pzzo" userId="727aafd2658302de" providerId="LiveId" clId="{FA20F9A4-3295-46B5-ABEA-F50C594D9EB0}" dt="2024-06-14T23:08:56.391" v="1531" actId="165"/>
          <ac:spMkLst>
            <pc:docMk/>
            <pc:sldMk cId="100489971" sldId="323"/>
            <ac:spMk id="8223" creationId="{9D14E3C5-9D3B-9C7A-DB93-A73109AB3482}"/>
          </ac:spMkLst>
        </pc:spChg>
        <pc:spChg chg="mod topLvl">
          <ac:chgData name="Cesar Pzzo" userId="727aafd2658302de" providerId="LiveId" clId="{FA20F9A4-3295-46B5-ABEA-F50C594D9EB0}" dt="2024-06-14T23:08:56.391" v="1531" actId="165"/>
          <ac:spMkLst>
            <pc:docMk/>
            <pc:sldMk cId="100489971" sldId="323"/>
            <ac:spMk id="8225" creationId="{E734EE0C-3805-2417-2C1D-9449834839B4}"/>
          </ac:spMkLst>
        </pc:spChg>
        <pc:spChg chg="add mod topLvl">
          <ac:chgData name="Cesar Pzzo" userId="727aafd2658302de" providerId="LiveId" clId="{FA20F9A4-3295-46B5-ABEA-F50C594D9EB0}" dt="2024-06-14T23:08:56.391" v="1531" actId="165"/>
          <ac:spMkLst>
            <pc:docMk/>
            <pc:sldMk cId="100489971" sldId="323"/>
            <ac:spMk id="8229" creationId="{5E2330E4-12A5-E94C-B641-245819119785}"/>
          </ac:spMkLst>
        </pc:spChg>
        <pc:spChg chg="add mod topLvl">
          <ac:chgData name="Cesar Pzzo" userId="727aafd2658302de" providerId="LiveId" clId="{FA20F9A4-3295-46B5-ABEA-F50C594D9EB0}" dt="2024-06-14T23:08:56.391" v="1531" actId="165"/>
          <ac:spMkLst>
            <pc:docMk/>
            <pc:sldMk cId="100489971" sldId="323"/>
            <ac:spMk id="8230" creationId="{E13A9EE5-F5E2-4D9F-C115-ABCBCDC05751}"/>
          </ac:spMkLst>
        </pc:spChg>
        <pc:spChg chg="mod topLvl">
          <ac:chgData name="Cesar Pzzo" userId="727aafd2658302de" providerId="LiveId" clId="{FA20F9A4-3295-46B5-ABEA-F50C594D9EB0}" dt="2024-06-17T17:20:59.859" v="2807" actId="20577"/>
          <ac:spMkLst>
            <pc:docMk/>
            <pc:sldMk cId="100489971" sldId="323"/>
            <ac:spMk id="8236" creationId="{2852459F-FDCF-4256-A3E5-5C4AF62F02DA}"/>
          </ac:spMkLst>
        </pc:spChg>
        <pc:spChg chg="mod topLvl">
          <ac:chgData name="Cesar Pzzo" userId="727aafd2658302de" providerId="LiveId" clId="{FA20F9A4-3295-46B5-ABEA-F50C594D9EB0}" dt="2024-06-14T23:08:56.391" v="1531" actId="165"/>
          <ac:spMkLst>
            <pc:docMk/>
            <pc:sldMk cId="100489971" sldId="323"/>
            <ac:spMk id="8237" creationId="{BB5D6005-8A57-D3E1-E085-522CC3A880B6}"/>
          </ac:spMkLst>
        </pc:spChg>
        <pc:spChg chg="mod topLvl">
          <ac:chgData name="Cesar Pzzo" userId="727aafd2658302de" providerId="LiveId" clId="{FA20F9A4-3295-46B5-ABEA-F50C594D9EB0}" dt="2024-06-14T22:02:21.612" v="863" actId="164"/>
          <ac:spMkLst>
            <pc:docMk/>
            <pc:sldMk cId="100489971" sldId="323"/>
            <ac:spMk id="8240" creationId="{4CE67E7F-1E7C-D2FB-8BC6-17379AAD27EB}"/>
          </ac:spMkLst>
        </pc:spChg>
        <pc:spChg chg="mod topLvl">
          <ac:chgData name="Cesar Pzzo" userId="727aafd2658302de" providerId="LiveId" clId="{FA20F9A4-3295-46B5-ABEA-F50C594D9EB0}" dt="2024-06-14T22:14:05.854" v="893" actId="1582"/>
          <ac:spMkLst>
            <pc:docMk/>
            <pc:sldMk cId="100489971" sldId="323"/>
            <ac:spMk id="8241" creationId="{F03EE7A0-444C-C741-222F-B50E72916F29}"/>
          </ac:spMkLst>
        </pc:spChg>
        <pc:spChg chg="add del mod">
          <ac:chgData name="Cesar Pzzo" userId="727aafd2658302de" providerId="LiveId" clId="{FA20F9A4-3295-46B5-ABEA-F50C594D9EB0}" dt="2024-06-14T22:14:08.200" v="894" actId="478"/>
          <ac:spMkLst>
            <pc:docMk/>
            <pc:sldMk cId="100489971" sldId="323"/>
            <ac:spMk id="8250" creationId="{AEDE7040-D855-B41A-319F-E11E5FA64635}"/>
          </ac:spMkLst>
        </pc:spChg>
        <pc:spChg chg="add del mod topLvl">
          <ac:chgData name="Cesar Pzzo" userId="727aafd2658302de" providerId="LiveId" clId="{FA20F9A4-3295-46B5-ABEA-F50C594D9EB0}" dt="2024-06-14T22:13:52.809" v="891" actId="478"/>
          <ac:spMkLst>
            <pc:docMk/>
            <pc:sldMk cId="100489971" sldId="323"/>
            <ac:spMk id="8251" creationId="{F6F0DFED-22B3-F9D1-6D84-34AC0E5D23C0}"/>
          </ac:spMkLst>
        </pc:spChg>
        <pc:spChg chg="add del">
          <ac:chgData name="Cesar Pzzo" userId="727aafd2658302de" providerId="LiveId" clId="{FA20F9A4-3295-46B5-ABEA-F50C594D9EB0}" dt="2024-06-14T22:15:55.835" v="944" actId="11529"/>
          <ac:spMkLst>
            <pc:docMk/>
            <pc:sldMk cId="100489971" sldId="323"/>
            <ac:spMk id="8253" creationId="{F3302D89-7C3C-C440-FD7B-9218003E6C7B}"/>
          </ac:spMkLst>
        </pc:spChg>
        <pc:spChg chg="add mod">
          <ac:chgData name="Cesar Pzzo" userId="727aafd2658302de" providerId="LiveId" clId="{FA20F9A4-3295-46B5-ABEA-F50C594D9EB0}" dt="2024-06-17T17:09:53.919" v="2745" actId="1076"/>
          <ac:spMkLst>
            <pc:docMk/>
            <pc:sldMk cId="100489971" sldId="323"/>
            <ac:spMk id="8254" creationId="{066B84FF-FF9C-C959-615A-44E812AC7B39}"/>
          </ac:spMkLst>
        </pc:spChg>
        <pc:spChg chg="add mod ord topLvl">
          <ac:chgData name="Cesar Pzzo" userId="727aafd2658302de" providerId="LiveId" clId="{FA20F9A4-3295-46B5-ABEA-F50C594D9EB0}" dt="2024-06-17T18:12:48.375" v="3087" actId="478"/>
          <ac:spMkLst>
            <pc:docMk/>
            <pc:sldMk cId="100489971" sldId="323"/>
            <ac:spMk id="8255" creationId="{F6846FDF-6219-1711-EFE3-AF8B39AA72BE}"/>
          </ac:spMkLst>
        </pc:spChg>
        <pc:grpChg chg="add del mod">
          <ac:chgData name="Cesar Pzzo" userId="727aafd2658302de" providerId="LiveId" clId="{FA20F9A4-3295-46B5-ABEA-F50C594D9EB0}" dt="2024-06-21T22:18:58.155" v="4026" actId="478"/>
          <ac:grpSpMkLst>
            <pc:docMk/>
            <pc:sldMk cId="100489971" sldId="323"/>
            <ac:grpSpMk id="2" creationId="{4272B3F1-5DD4-F146-3747-DEE97BC72B06}"/>
          </ac:grpSpMkLst>
        </pc:grpChg>
        <pc:grpChg chg="mod topLvl">
          <ac:chgData name="Cesar Pzzo" userId="727aafd2658302de" providerId="LiveId" clId="{FA20F9A4-3295-46B5-ABEA-F50C594D9EB0}" dt="2024-06-17T18:00:49.519" v="3048" actId="14100"/>
          <ac:grpSpMkLst>
            <pc:docMk/>
            <pc:sldMk cId="100489971" sldId="323"/>
            <ac:grpSpMk id="3" creationId="{30F31A59-507B-B684-CEBC-8483B2D6721E}"/>
          </ac:grpSpMkLst>
        </pc:grpChg>
        <pc:grpChg chg="del mod topLvl">
          <ac:chgData name="Cesar Pzzo" userId="727aafd2658302de" providerId="LiveId" clId="{FA20F9A4-3295-46B5-ABEA-F50C594D9EB0}" dt="2024-06-14T23:24:59.067" v="1682" actId="21"/>
          <ac:grpSpMkLst>
            <pc:docMk/>
            <pc:sldMk cId="100489971" sldId="323"/>
            <ac:grpSpMk id="4" creationId="{6705E12A-A061-4A9F-D54F-55824AA24915}"/>
          </ac:grpSpMkLst>
        </pc:grpChg>
        <pc:grpChg chg="mod">
          <ac:chgData name="Cesar Pzzo" userId="727aafd2658302de" providerId="LiveId" clId="{FA20F9A4-3295-46B5-ABEA-F50C594D9EB0}" dt="2024-06-14T23:24:55.573" v="1681" actId="165"/>
          <ac:grpSpMkLst>
            <pc:docMk/>
            <pc:sldMk cId="100489971" sldId="323"/>
            <ac:grpSpMk id="5" creationId="{49FEAD41-779D-6E16-E1ED-968B07B15D93}"/>
          </ac:grpSpMkLst>
        </pc:grpChg>
        <pc:grpChg chg="del">
          <ac:chgData name="Cesar Pzzo" userId="727aafd2658302de" providerId="LiveId" clId="{FA20F9A4-3295-46B5-ABEA-F50C594D9EB0}" dt="2024-06-14T19:27:01.152" v="0" actId="165"/>
          <ac:grpSpMkLst>
            <pc:docMk/>
            <pc:sldMk cId="100489971" sldId="323"/>
            <ac:grpSpMk id="6" creationId="{6DEA1BF8-BC00-E07E-6895-DA24F664709F}"/>
          </ac:grpSpMkLst>
        </pc:grpChg>
        <pc:grpChg chg="mod">
          <ac:chgData name="Cesar Pzzo" userId="727aafd2658302de" providerId="LiveId" clId="{FA20F9A4-3295-46B5-ABEA-F50C594D9EB0}" dt="2024-06-14T23:24:55.573" v="1681" actId="165"/>
          <ac:grpSpMkLst>
            <pc:docMk/>
            <pc:sldMk cId="100489971" sldId="323"/>
            <ac:grpSpMk id="8" creationId="{E99D5549-D2F0-C226-F77B-2F134CAACECE}"/>
          </ac:grpSpMkLst>
        </pc:grpChg>
        <pc:grpChg chg="add del mod">
          <ac:chgData name="Cesar Pzzo" userId="727aafd2658302de" providerId="LiveId" clId="{FA20F9A4-3295-46B5-ABEA-F50C594D9EB0}" dt="2024-06-14T22:52:22.457" v="1377" actId="165"/>
          <ac:grpSpMkLst>
            <pc:docMk/>
            <pc:sldMk cId="100489971" sldId="323"/>
            <ac:grpSpMk id="13" creationId="{EEE634D7-4415-DEA0-1C3C-CE20CCD8A8DB}"/>
          </ac:grpSpMkLst>
        </pc:grpChg>
        <pc:grpChg chg="add mod">
          <ac:chgData name="Cesar Pzzo" userId="727aafd2658302de" providerId="LiveId" clId="{FA20F9A4-3295-46B5-ABEA-F50C594D9EB0}" dt="2024-06-14T22:54:21.531" v="1417" actId="164"/>
          <ac:grpSpMkLst>
            <pc:docMk/>
            <pc:sldMk cId="100489971" sldId="323"/>
            <ac:grpSpMk id="16" creationId="{6EA2C3C1-77BB-F6FB-EF27-C7C9E57C9F2D}"/>
          </ac:grpSpMkLst>
        </pc:grpChg>
        <pc:grpChg chg="add del mod">
          <ac:chgData name="Cesar Pzzo" userId="727aafd2658302de" providerId="LiveId" clId="{FA20F9A4-3295-46B5-ABEA-F50C594D9EB0}" dt="2024-06-22T02:11:49.181" v="4446" actId="165"/>
          <ac:grpSpMkLst>
            <pc:docMk/>
            <pc:sldMk cId="100489971" sldId="323"/>
            <ac:grpSpMk id="17" creationId="{BA1024D4-E78D-3AE4-3AA8-F5435A386656}"/>
          </ac:grpSpMkLst>
        </pc:grpChg>
        <pc:grpChg chg="add del mod">
          <ac:chgData name="Cesar Pzzo" userId="727aafd2658302de" providerId="LiveId" clId="{FA20F9A4-3295-46B5-ABEA-F50C594D9EB0}" dt="2024-06-22T02:11:45.723" v="4445" actId="165"/>
          <ac:grpSpMkLst>
            <pc:docMk/>
            <pc:sldMk cId="100489971" sldId="323"/>
            <ac:grpSpMk id="18" creationId="{D4D8B8FE-BB35-CE21-CB09-4179FF9B03E0}"/>
          </ac:grpSpMkLst>
        </pc:grpChg>
        <pc:grpChg chg="add del mod">
          <ac:chgData name="Cesar Pzzo" userId="727aafd2658302de" providerId="LiveId" clId="{FA20F9A4-3295-46B5-ABEA-F50C594D9EB0}" dt="2024-06-22T02:11:42.679" v="4444" actId="165"/>
          <ac:grpSpMkLst>
            <pc:docMk/>
            <pc:sldMk cId="100489971" sldId="323"/>
            <ac:grpSpMk id="19" creationId="{0E5D8D32-8E91-516A-D2CE-2D73111DFA8A}"/>
          </ac:grpSpMkLst>
        </pc:grpChg>
        <pc:grpChg chg="add del mod">
          <ac:chgData name="Cesar Pzzo" userId="727aafd2658302de" providerId="LiveId" clId="{FA20F9A4-3295-46B5-ABEA-F50C594D9EB0}" dt="2024-06-22T02:11:38.100" v="4443" actId="165"/>
          <ac:grpSpMkLst>
            <pc:docMk/>
            <pc:sldMk cId="100489971" sldId="323"/>
            <ac:grpSpMk id="20" creationId="{DF101547-55A3-8105-4F91-C65A3752872A}"/>
          </ac:grpSpMkLst>
        </pc:grpChg>
        <pc:grpChg chg="mod">
          <ac:chgData name="Cesar Pzzo" userId="727aafd2658302de" providerId="LiveId" clId="{FA20F9A4-3295-46B5-ABEA-F50C594D9EB0}" dt="2024-06-14T23:24:55.573" v="1681" actId="165"/>
          <ac:grpSpMkLst>
            <pc:docMk/>
            <pc:sldMk cId="100489971" sldId="323"/>
            <ac:grpSpMk id="23" creationId="{707BFF34-37D1-A064-E9BF-BEF2B68952E6}"/>
          </ac:grpSpMkLst>
        </pc:grpChg>
        <pc:grpChg chg="del mod topLvl">
          <ac:chgData name="Cesar Pzzo" userId="727aafd2658302de" providerId="LiveId" clId="{FA20F9A4-3295-46B5-ABEA-F50C594D9EB0}" dt="2024-06-14T23:24:55.573" v="1681" actId="165"/>
          <ac:grpSpMkLst>
            <pc:docMk/>
            <pc:sldMk cId="100489971" sldId="323"/>
            <ac:grpSpMk id="26" creationId="{AE568527-9D0A-FE3E-62FA-FC1CD93F8B27}"/>
          </ac:grpSpMkLst>
        </pc:grpChg>
        <pc:grpChg chg="add del mod">
          <ac:chgData name="Cesar Pzzo" userId="727aafd2658302de" providerId="LiveId" clId="{FA20F9A4-3295-46B5-ABEA-F50C594D9EB0}" dt="2024-06-14T23:09:04.732" v="1534" actId="165"/>
          <ac:grpSpMkLst>
            <pc:docMk/>
            <pc:sldMk cId="100489971" sldId="323"/>
            <ac:grpSpMk id="29" creationId="{B875F7C7-4FD2-7654-435B-49CE05488211}"/>
          </ac:grpSpMkLst>
        </pc:grpChg>
        <pc:grpChg chg="add del mod">
          <ac:chgData name="Cesar Pzzo" userId="727aafd2658302de" providerId="LiveId" clId="{FA20F9A4-3295-46B5-ABEA-F50C594D9EB0}" dt="2024-06-14T23:27:46.244" v="1700" actId="21"/>
          <ac:grpSpMkLst>
            <pc:docMk/>
            <pc:sldMk cId="100489971" sldId="323"/>
            <ac:grpSpMk id="30" creationId="{080020D7-5EE1-4C41-21A7-DE3CBB898BF2}"/>
          </ac:grpSpMkLst>
        </pc:grpChg>
        <pc:grpChg chg="del mod topLvl">
          <ac:chgData name="Cesar Pzzo" userId="727aafd2658302de" providerId="LiveId" clId="{FA20F9A4-3295-46B5-ABEA-F50C594D9EB0}" dt="2024-06-14T19:51:27.400" v="184" actId="165"/>
          <ac:grpSpMkLst>
            <pc:docMk/>
            <pc:sldMk cId="100489971" sldId="323"/>
            <ac:grpSpMk id="34" creationId="{B23F73F2-075A-B5FF-A9AB-A98E2F149F50}"/>
          </ac:grpSpMkLst>
        </pc:grpChg>
        <pc:grpChg chg="add del mod">
          <ac:chgData name="Cesar Pzzo" userId="727aafd2658302de" providerId="LiveId" clId="{FA20F9A4-3295-46B5-ABEA-F50C594D9EB0}" dt="2024-06-14T23:36:23.276" v="1753" actId="478"/>
          <ac:grpSpMkLst>
            <pc:docMk/>
            <pc:sldMk cId="100489971" sldId="323"/>
            <ac:grpSpMk id="34" creationId="{D07C0F74-227E-2768-1637-2585FCF4CBE9}"/>
          </ac:grpSpMkLst>
        </pc:grpChg>
        <pc:grpChg chg="del mod topLvl">
          <ac:chgData name="Cesar Pzzo" userId="727aafd2658302de" providerId="LiveId" clId="{FA20F9A4-3295-46B5-ABEA-F50C594D9EB0}" dt="2024-06-14T19:53:28.226" v="242" actId="165"/>
          <ac:grpSpMkLst>
            <pc:docMk/>
            <pc:sldMk cId="100489971" sldId="323"/>
            <ac:grpSpMk id="40" creationId="{4B2F70B7-3D5A-0A3A-2C8A-8BCEECAB9288}"/>
          </ac:grpSpMkLst>
        </pc:grpChg>
        <pc:grpChg chg="add mod topLvl">
          <ac:chgData name="Cesar Pzzo" userId="727aafd2658302de" providerId="LiveId" clId="{FA20F9A4-3295-46B5-ABEA-F50C594D9EB0}" dt="2024-06-14T20:04:20.500" v="385" actId="165"/>
          <ac:grpSpMkLst>
            <pc:docMk/>
            <pc:sldMk cId="100489971" sldId="323"/>
            <ac:grpSpMk id="44" creationId="{03C49F9E-5268-581C-4141-960C28DBBF9B}"/>
          </ac:grpSpMkLst>
        </pc:grpChg>
        <pc:grpChg chg="add del mod">
          <ac:chgData name="Cesar Pzzo" userId="727aafd2658302de" providerId="LiveId" clId="{FA20F9A4-3295-46B5-ABEA-F50C594D9EB0}" dt="2024-06-14T23:40:43.526" v="1822" actId="478"/>
          <ac:grpSpMkLst>
            <pc:docMk/>
            <pc:sldMk cId="100489971" sldId="323"/>
            <ac:grpSpMk id="46" creationId="{080020D7-5EE1-4C41-21A7-DE3CBB898BF2}"/>
          </ac:grpSpMkLst>
        </pc:grpChg>
        <pc:grpChg chg="add mod">
          <ac:chgData name="Cesar Pzzo" userId="727aafd2658302de" providerId="LiveId" clId="{FA20F9A4-3295-46B5-ABEA-F50C594D9EB0}" dt="2024-06-14T23:39:57.037" v="1807" actId="14100"/>
          <ac:grpSpMkLst>
            <pc:docMk/>
            <pc:sldMk cId="100489971" sldId="323"/>
            <ac:grpSpMk id="50" creationId="{ACACC96B-DFDB-8A6B-B93C-3A28CE42106F}"/>
          </ac:grpSpMkLst>
        </pc:grpChg>
        <pc:grpChg chg="add del mod ord">
          <ac:chgData name="Cesar Pzzo" userId="727aafd2658302de" providerId="LiveId" clId="{FA20F9A4-3295-46B5-ABEA-F50C594D9EB0}" dt="2024-06-14T19:54:17.533" v="249" actId="165"/>
          <ac:grpSpMkLst>
            <pc:docMk/>
            <pc:sldMk cId="100489971" sldId="323"/>
            <ac:grpSpMk id="53" creationId="{F800F2DB-87C5-C241-3740-AA917240B432}"/>
          </ac:grpSpMkLst>
        </pc:grpChg>
        <pc:grpChg chg="add del mod ord">
          <ac:chgData name="Cesar Pzzo" userId="727aafd2658302de" providerId="LiveId" clId="{FA20F9A4-3295-46B5-ABEA-F50C594D9EB0}" dt="2024-06-17T18:12:48.375" v="3087" actId="478"/>
          <ac:grpSpMkLst>
            <pc:docMk/>
            <pc:sldMk cId="100489971" sldId="323"/>
            <ac:grpSpMk id="54" creationId="{2B56C3FA-1371-28E3-E2FC-79E047EF18D6}"/>
          </ac:grpSpMkLst>
        </pc:grpChg>
        <pc:grpChg chg="add mod">
          <ac:chgData name="Cesar Pzzo" userId="727aafd2658302de" providerId="LiveId" clId="{FA20F9A4-3295-46B5-ABEA-F50C594D9EB0}" dt="2024-06-22T02:24:49.616" v="4601" actId="1036"/>
          <ac:grpSpMkLst>
            <pc:docMk/>
            <pc:sldMk cId="100489971" sldId="323"/>
            <ac:grpSpMk id="54" creationId="{D2C1C060-4773-25D6-A4E6-4493F8A1EF0E}"/>
          </ac:grpSpMkLst>
        </pc:grpChg>
        <pc:grpChg chg="add mod">
          <ac:chgData name="Cesar Pzzo" userId="727aafd2658302de" providerId="LiveId" clId="{FA20F9A4-3295-46B5-ABEA-F50C594D9EB0}" dt="2024-06-14T20:04:20.500" v="385" actId="165"/>
          <ac:grpSpMkLst>
            <pc:docMk/>
            <pc:sldMk cId="100489971" sldId="323"/>
            <ac:grpSpMk id="56" creationId="{F3FFFD40-219B-109F-F5E6-3A68B77B2F3B}"/>
          </ac:grpSpMkLst>
        </pc:grpChg>
        <pc:grpChg chg="add mod ord topLvl">
          <ac:chgData name="Cesar Pzzo" userId="727aafd2658302de" providerId="LiveId" clId="{FA20F9A4-3295-46B5-ABEA-F50C594D9EB0}" dt="2024-06-14T20:04:20.500" v="385" actId="165"/>
          <ac:grpSpMkLst>
            <pc:docMk/>
            <pc:sldMk cId="100489971" sldId="323"/>
            <ac:grpSpMk id="57" creationId="{B2D946BA-D66A-1A26-2CA9-FF626FD441F1}"/>
          </ac:grpSpMkLst>
        </pc:grpChg>
        <pc:grpChg chg="add mod">
          <ac:chgData name="Cesar Pzzo" userId="727aafd2658302de" providerId="LiveId" clId="{FA20F9A4-3295-46B5-ABEA-F50C594D9EB0}" dt="2024-06-22T02:24:49.616" v="4601" actId="1036"/>
          <ac:grpSpMkLst>
            <pc:docMk/>
            <pc:sldMk cId="100489971" sldId="323"/>
            <ac:grpSpMk id="58" creationId="{2BC4FDE7-060B-AA46-D15B-DFA939795E2E}"/>
          </ac:grpSpMkLst>
        </pc:grpChg>
        <pc:grpChg chg="del">
          <ac:chgData name="Cesar Pzzo" userId="727aafd2658302de" providerId="LiveId" clId="{FA20F9A4-3295-46B5-ABEA-F50C594D9EB0}" dt="2024-06-14T19:27:01.152" v="0" actId="165"/>
          <ac:grpSpMkLst>
            <pc:docMk/>
            <pc:sldMk cId="100489971" sldId="323"/>
            <ac:grpSpMk id="58" creationId="{3398BB3F-C6F7-A31B-F5C9-79411FFD348B}"/>
          </ac:grpSpMkLst>
        </pc:grpChg>
        <pc:grpChg chg="add mod">
          <ac:chgData name="Cesar Pzzo" userId="727aafd2658302de" providerId="LiveId" clId="{FA20F9A4-3295-46B5-ABEA-F50C594D9EB0}" dt="2024-06-22T02:24:49.616" v="4601" actId="1036"/>
          <ac:grpSpMkLst>
            <pc:docMk/>
            <pc:sldMk cId="100489971" sldId="323"/>
            <ac:grpSpMk id="60" creationId="{B1DD5463-E491-7C1F-90F7-59592D009502}"/>
          </ac:grpSpMkLst>
        </pc:grpChg>
        <pc:grpChg chg="del mod topLvl">
          <ac:chgData name="Cesar Pzzo" userId="727aafd2658302de" providerId="LiveId" clId="{FA20F9A4-3295-46B5-ABEA-F50C594D9EB0}" dt="2024-06-14T19:46:49.245" v="168" actId="165"/>
          <ac:grpSpMkLst>
            <pc:docMk/>
            <pc:sldMk cId="100489971" sldId="323"/>
            <ac:grpSpMk id="60" creationId="{DDB50A09-8C7C-A499-7D28-DDE331B39083}"/>
          </ac:grpSpMkLst>
        </pc:grpChg>
        <pc:grpChg chg="add mod">
          <ac:chgData name="Cesar Pzzo" userId="727aafd2658302de" providerId="LiveId" clId="{FA20F9A4-3295-46B5-ABEA-F50C594D9EB0}" dt="2024-06-22T02:24:49.616" v="4601" actId="1036"/>
          <ac:grpSpMkLst>
            <pc:docMk/>
            <pc:sldMk cId="100489971" sldId="323"/>
            <ac:grpSpMk id="62" creationId="{832B4425-275F-9B72-AB7F-1FA7B5E30B2C}"/>
          </ac:grpSpMkLst>
        </pc:grpChg>
        <pc:grpChg chg="add del mod ord topLvl">
          <ac:chgData name="Cesar Pzzo" userId="727aafd2658302de" providerId="LiveId" clId="{FA20F9A4-3295-46B5-ABEA-F50C594D9EB0}" dt="2024-06-14T22:55:09.039" v="1454" actId="478"/>
          <ac:grpSpMkLst>
            <pc:docMk/>
            <pc:sldMk cId="100489971" sldId="323"/>
            <ac:grpSpMk id="1032" creationId="{90C59DD6-5369-6537-5BA2-A630A5DE7CE0}"/>
          </ac:grpSpMkLst>
        </pc:grpChg>
        <pc:grpChg chg="mod">
          <ac:chgData name="Cesar Pzzo" userId="727aafd2658302de" providerId="LiveId" clId="{FA20F9A4-3295-46B5-ABEA-F50C594D9EB0}" dt="2024-06-17T18:00:49.519" v="3048" actId="14100"/>
          <ac:grpSpMkLst>
            <pc:docMk/>
            <pc:sldMk cId="100489971" sldId="323"/>
            <ac:grpSpMk id="1035" creationId="{0650525D-D320-9BD8-78C5-CBAE0E9B08E0}"/>
          </ac:grpSpMkLst>
        </pc:grpChg>
        <pc:grpChg chg="add del mod ord topLvl">
          <ac:chgData name="Cesar Pzzo" userId="727aafd2658302de" providerId="LiveId" clId="{FA20F9A4-3295-46B5-ABEA-F50C594D9EB0}" dt="2024-06-17T17:27:39.256" v="2854" actId="21"/>
          <ac:grpSpMkLst>
            <pc:docMk/>
            <pc:sldMk cId="100489971" sldId="323"/>
            <ac:grpSpMk id="1041" creationId="{E99171BC-04A8-2C9C-DED2-3E5276DC7332}"/>
          </ac:grpSpMkLst>
        </pc:grpChg>
        <pc:grpChg chg="del mod">
          <ac:chgData name="Cesar Pzzo" userId="727aafd2658302de" providerId="LiveId" clId="{FA20F9A4-3295-46B5-ABEA-F50C594D9EB0}" dt="2024-06-15T00:08:00.359" v="2654" actId="478"/>
          <ac:grpSpMkLst>
            <pc:docMk/>
            <pc:sldMk cId="100489971" sldId="323"/>
            <ac:grpSpMk id="1046" creationId="{184033E7-511F-A55F-5216-0B5BC8DDA562}"/>
          </ac:grpSpMkLst>
        </pc:grpChg>
        <pc:grpChg chg="add del mod">
          <ac:chgData name="Cesar Pzzo" userId="727aafd2658302de" providerId="LiveId" clId="{FA20F9A4-3295-46B5-ABEA-F50C594D9EB0}" dt="2024-06-14T19:59:30.727" v="297" actId="478"/>
          <ac:grpSpMkLst>
            <pc:docMk/>
            <pc:sldMk cId="100489971" sldId="323"/>
            <ac:grpSpMk id="1053" creationId="{A265FD59-3965-866F-3E56-AB409A0A05E1}"/>
          </ac:grpSpMkLst>
        </pc:grpChg>
        <pc:grpChg chg="del mod topLvl">
          <ac:chgData name="Cesar Pzzo" userId="727aafd2658302de" providerId="LiveId" clId="{FA20F9A4-3295-46B5-ABEA-F50C594D9EB0}" dt="2024-06-14T23:24:59.067" v="1682" actId="21"/>
          <ac:grpSpMkLst>
            <pc:docMk/>
            <pc:sldMk cId="100489971" sldId="323"/>
            <ac:grpSpMk id="1054" creationId="{6FBA7772-E011-6540-6280-73A3361231AB}"/>
          </ac:grpSpMkLst>
        </pc:grpChg>
        <pc:grpChg chg="mod">
          <ac:chgData name="Cesar Pzzo" userId="727aafd2658302de" providerId="LiveId" clId="{FA20F9A4-3295-46B5-ABEA-F50C594D9EB0}" dt="2024-06-17T18:00:49.519" v="3048" actId="14100"/>
          <ac:grpSpMkLst>
            <pc:docMk/>
            <pc:sldMk cId="100489971" sldId="323"/>
            <ac:grpSpMk id="1055" creationId="{F67D65CE-18C2-8807-0C35-1B7C660B5018}"/>
          </ac:grpSpMkLst>
        </pc:grpChg>
        <pc:grpChg chg="mod">
          <ac:chgData name="Cesar Pzzo" userId="727aafd2658302de" providerId="LiveId" clId="{FA20F9A4-3295-46B5-ABEA-F50C594D9EB0}" dt="2024-06-17T18:00:49.519" v="3048" actId="14100"/>
          <ac:grpSpMkLst>
            <pc:docMk/>
            <pc:sldMk cId="100489971" sldId="323"/>
            <ac:grpSpMk id="1056" creationId="{0DC0EBCA-0845-1FE6-9512-C3847758ACB1}"/>
          </ac:grpSpMkLst>
        </pc:grpChg>
        <pc:grpChg chg="mod">
          <ac:chgData name="Cesar Pzzo" userId="727aafd2658302de" providerId="LiveId" clId="{FA20F9A4-3295-46B5-ABEA-F50C594D9EB0}" dt="2024-06-17T18:00:49.519" v="3048" actId="14100"/>
          <ac:grpSpMkLst>
            <pc:docMk/>
            <pc:sldMk cId="100489971" sldId="323"/>
            <ac:grpSpMk id="1067" creationId="{AECEDE20-2F90-AFA6-F6E0-3F684A2226EE}"/>
          </ac:grpSpMkLst>
        </pc:grpChg>
        <pc:grpChg chg="del mod topLvl">
          <ac:chgData name="Cesar Pzzo" userId="727aafd2658302de" providerId="LiveId" clId="{FA20F9A4-3295-46B5-ABEA-F50C594D9EB0}" dt="2024-06-14T19:47:45.467" v="171" actId="165"/>
          <ac:grpSpMkLst>
            <pc:docMk/>
            <pc:sldMk cId="100489971" sldId="323"/>
            <ac:grpSpMk id="1070" creationId="{2D02D4DB-9D05-06A7-2E5F-BE5643C863CC}"/>
          </ac:grpSpMkLst>
        </pc:grpChg>
        <pc:grpChg chg="del">
          <ac:chgData name="Cesar Pzzo" userId="727aafd2658302de" providerId="LiveId" clId="{FA20F9A4-3295-46B5-ABEA-F50C594D9EB0}" dt="2024-06-14T19:27:01.152" v="0" actId="165"/>
          <ac:grpSpMkLst>
            <pc:docMk/>
            <pc:sldMk cId="100489971" sldId="323"/>
            <ac:grpSpMk id="1072" creationId="{CF60F1BB-D18F-8561-22A3-4171E75DA172}"/>
          </ac:grpSpMkLst>
        </pc:grpChg>
        <pc:grpChg chg="mod">
          <ac:chgData name="Cesar Pzzo" userId="727aafd2658302de" providerId="LiveId" clId="{FA20F9A4-3295-46B5-ABEA-F50C594D9EB0}" dt="2024-06-17T18:00:49.519" v="3048" actId="14100"/>
          <ac:grpSpMkLst>
            <pc:docMk/>
            <pc:sldMk cId="100489971" sldId="323"/>
            <ac:grpSpMk id="1074" creationId="{1E20D8A9-6C7D-3138-85B3-2752AFE73AD3}"/>
          </ac:grpSpMkLst>
        </pc:grpChg>
        <pc:grpChg chg="mod">
          <ac:chgData name="Cesar Pzzo" userId="727aafd2658302de" providerId="LiveId" clId="{FA20F9A4-3295-46B5-ABEA-F50C594D9EB0}" dt="2024-06-17T18:00:49.519" v="3048" actId="14100"/>
          <ac:grpSpMkLst>
            <pc:docMk/>
            <pc:sldMk cId="100489971" sldId="323"/>
            <ac:grpSpMk id="1075" creationId="{18B4A42E-CB54-0E8B-32D2-00AD2667DE41}"/>
          </ac:grpSpMkLst>
        </pc:grpChg>
        <pc:grpChg chg="mod">
          <ac:chgData name="Cesar Pzzo" userId="727aafd2658302de" providerId="LiveId" clId="{FA20F9A4-3295-46B5-ABEA-F50C594D9EB0}" dt="2024-06-17T18:00:49.519" v="3048" actId="14100"/>
          <ac:grpSpMkLst>
            <pc:docMk/>
            <pc:sldMk cId="100489971" sldId="323"/>
            <ac:grpSpMk id="1086" creationId="{AD8DC9AF-F8FD-FC02-9D19-047EBA12D57A}"/>
          </ac:grpSpMkLst>
        </pc:grpChg>
        <pc:grpChg chg="add del mod">
          <ac:chgData name="Cesar Pzzo" userId="727aafd2658302de" providerId="LiveId" clId="{FA20F9A4-3295-46B5-ABEA-F50C594D9EB0}" dt="2024-06-14T23:08:56.391" v="1531" actId="165"/>
          <ac:grpSpMkLst>
            <pc:docMk/>
            <pc:sldMk cId="100489971" sldId="323"/>
            <ac:grpSpMk id="1088" creationId="{4C003068-80AD-3D9F-876C-F9A30D5D1806}"/>
          </ac:grpSpMkLst>
        </pc:grpChg>
        <pc:grpChg chg="mod">
          <ac:chgData name="Cesar Pzzo" userId="727aafd2658302de" providerId="LiveId" clId="{FA20F9A4-3295-46B5-ABEA-F50C594D9EB0}" dt="2024-06-17T18:00:49.519" v="3048" actId="14100"/>
          <ac:grpSpMkLst>
            <pc:docMk/>
            <pc:sldMk cId="100489971" sldId="323"/>
            <ac:grpSpMk id="1090" creationId="{174408A0-AC8A-78A6-93AE-214FE431D760}"/>
          </ac:grpSpMkLst>
        </pc:grpChg>
        <pc:grpChg chg="del">
          <ac:chgData name="Cesar Pzzo" userId="727aafd2658302de" providerId="LiveId" clId="{FA20F9A4-3295-46B5-ABEA-F50C594D9EB0}" dt="2024-06-14T19:27:01.152" v="0" actId="165"/>
          <ac:grpSpMkLst>
            <pc:docMk/>
            <pc:sldMk cId="100489971" sldId="323"/>
            <ac:grpSpMk id="8200" creationId="{3CFCE792-D27E-E320-92B4-9C867DCA0534}"/>
          </ac:grpSpMkLst>
        </pc:grpChg>
        <pc:grpChg chg="del">
          <ac:chgData name="Cesar Pzzo" userId="727aafd2658302de" providerId="LiveId" clId="{FA20F9A4-3295-46B5-ABEA-F50C594D9EB0}" dt="2024-06-14T19:27:01.152" v="0" actId="165"/>
          <ac:grpSpMkLst>
            <pc:docMk/>
            <pc:sldMk cId="100489971" sldId="323"/>
            <ac:grpSpMk id="8201" creationId="{9878425B-45EA-8C15-8B17-DB42C2DD4A8C}"/>
          </ac:grpSpMkLst>
        </pc:grpChg>
        <pc:grpChg chg="add del mod">
          <ac:chgData name="Cesar Pzzo" userId="727aafd2658302de" providerId="LiveId" clId="{FA20F9A4-3295-46B5-ABEA-F50C594D9EB0}" dt="2024-06-14T20:02:00.927" v="334" actId="478"/>
          <ac:grpSpMkLst>
            <pc:docMk/>
            <pc:sldMk cId="100489971" sldId="323"/>
            <ac:grpSpMk id="8202" creationId="{743FE44A-E43C-DBDB-EB4A-1F5AD6677EED}"/>
          </ac:grpSpMkLst>
        </pc:grpChg>
        <pc:grpChg chg="add del mod ord">
          <ac:chgData name="Cesar Pzzo" userId="727aafd2658302de" providerId="LiveId" clId="{FA20F9A4-3295-46B5-ABEA-F50C594D9EB0}" dt="2024-06-14T22:52:18.963" v="1376" actId="478"/>
          <ac:grpSpMkLst>
            <pc:docMk/>
            <pc:sldMk cId="100489971" sldId="323"/>
            <ac:grpSpMk id="8206" creationId="{A2099B72-2198-B2F2-9443-2551A0054589}"/>
          </ac:grpSpMkLst>
        </pc:grpChg>
        <pc:grpChg chg="add del mod ord">
          <ac:chgData name="Cesar Pzzo" userId="727aafd2658302de" providerId="LiveId" clId="{FA20F9A4-3295-46B5-ABEA-F50C594D9EB0}" dt="2024-06-21T22:10:28.901" v="4023" actId="1076"/>
          <ac:grpSpMkLst>
            <pc:docMk/>
            <pc:sldMk cId="100489971" sldId="323"/>
            <ac:grpSpMk id="8210" creationId="{3E91E0A9-4AEB-845A-E04B-7A83AE96A63B}"/>
          </ac:grpSpMkLst>
        </pc:grpChg>
        <pc:grpChg chg="add del mod">
          <ac:chgData name="Cesar Pzzo" userId="727aafd2658302de" providerId="LiveId" clId="{FA20F9A4-3295-46B5-ABEA-F50C594D9EB0}" dt="2024-06-14T21:10:42.209" v="531" actId="165"/>
          <ac:grpSpMkLst>
            <pc:docMk/>
            <pc:sldMk cId="100489971" sldId="323"/>
            <ac:grpSpMk id="8214" creationId="{3BA38B93-4841-B259-CA57-0B2265D1130E}"/>
          </ac:grpSpMkLst>
        </pc:grpChg>
        <pc:grpChg chg="add del mod">
          <ac:chgData name="Cesar Pzzo" userId="727aafd2658302de" providerId="LiveId" clId="{FA20F9A4-3295-46B5-ABEA-F50C594D9EB0}" dt="2024-06-14T21:12:42.281" v="549" actId="165"/>
          <ac:grpSpMkLst>
            <pc:docMk/>
            <pc:sldMk cId="100489971" sldId="323"/>
            <ac:grpSpMk id="8219" creationId="{D70839E8-8DB1-FDF2-8E7C-371686FCD4D3}"/>
          </ac:grpSpMkLst>
        </pc:grpChg>
        <pc:grpChg chg="add del mod topLvl">
          <ac:chgData name="Cesar Pzzo" userId="727aafd2658302de" providerId="LiveId" clId="{FA20F9A4-3295-46B5-ABEA-F50C594D9EB0}" dt="2024-06-14T21:36:59.586" v="598" actId="165"/>
          <ac:grpSpMkLst>
            <pc:docMk/>
            <pc:sldMk cId="100489971" sldId="323"/>
            <ac:grpSpMk id="8220" creationId="{20863BA3-C3A2-5475-F8D4-957E31FA4FBC}"/>
          </ac:grpSpMkLst>
        </pc:grpChg>
        <pc:grpChg chg="add del mod">
          <ac:chgData name="Cesar Pzzo" userId="727aafd2658302de" providerId="LiveId" clId="{FA20F9A4-3295-46B5-ABEA-F50C594D9EB0}" dt="2024-06-14T21:36:23.352" v="593" actId="165"/>
          <ac:grpSpMkLst>
            <pc:docMk/>
            <pc:sldMk cId="100489971" sldId="323"/>
            <ac:grpSpMk id="8221" creationId="{59EE002B-9F70-453D-DE56-23B5B7EEC63C}"/>
          </ac:grpSpMkLst>
        </pc:grpChg>
        <pc:grpChg chg="add del mod">
          <ac:chgData name="Cesar Pzzo" userId="727aafd2658302de" providerId="LiveId" clId="{FA20F9A4-3295-46B5-ABEA-F50C594D9EB0}" dt="2024-06-14T21:34:44.059" v="588" actId="165"/>
          <ac:grpSpMkLst>
            <pc:docMk/>
            <pc:sldMk cId="100489971" sldId="323"/>
            <ac:grpSpMk id="8222" creationId="{9CBC70C2-C2BD-3BE2-6880-CEFC1A469ABB}"/>
          </ac:grpSpMkLst>
        </pc:grpChg>
        <pc:grpChg chg="del mod">
          <ac:chgData name="Cesar Pzzo" userId="727aafd2658302de" providerId="LiveId" clId="{FA20F9A4-3295-46B5-ABEA-F50C594D9EB0}" dt="2024-06-14T21:32:31.923" v="579" actId="478"/>
          <ac:grpSpMkLst>
            <pc:docMk/>
            <pc:sldMk cId="100489971" sldId="323"/>
            <ac:grpSpMk id="8224" creationId="{06097341-1009-4955-8CAA-2B10644A8913}"/>
          </ac:grpSpMkLst>
        </pc:grpChg>
        <pc:grpChg chg="add del mod">
          <ac:chgData name="Cesar Pzzo" userId="727aafd2658302de" providerId="LiveId" clId="{FA20F9A4-3295-46B5-ABEA-F50C594D9EB0}" dt="2024-06-14T21:58:53.082" v="841" actId="165"/>
          <ac:grpSpMkLst>
            <pc:docMk/>
            <pc:sldMk cId="100489971" sldId="323"/>
            <ac:grpSpMk id="8232" creationId="{CF9B39BB-A964-8A33-EF0A-5196F2F525C5}"/>
          </ac:grpSpMkLst>
        </pc:grpChg>
        <pc:grpChg chg="add del mod">
          <ac:chgData name="Cesar Pzzo" userId="727aafd2658302de" providerId="LiveId" clId="{FA20F9A4-3295-46B5-ABEA-F50C594D9EB0}" dt="2024-06-14T22:01:11.417" v="853" actId="165"/>
          <ac:grpSpMkLst>
            <pc:docMk/>
            <pc:sldMk cId="100489971" sldId="323"/>
            <ac:grpSpMk id="8233" creationId="{77C77173-777B-1625-3300-E71B131E1046}"/>
          </ac:grpSpMkLst>
        </pc:grpChg>
        <pc:grpChg chg="add del mod">
          <ac:chgData name="Cesar Pzzo" userId="727aafd2658302de" providerId="LiveId" clId="{FA20F9A4-3295-46B5-ABEA-F50C594D9EB0}" dt="2024-06-14T22:01:17.038" v="854" actId="165"/>
          <ac:grpSpMkLst>
            <pc:docMk/>
            <pc:sldMk cId="100489971" sldId="323"/>
            <ac:grpSpMk id="8234" creationId="{CEABF001-426C-608E-0758-CE6CB598FB4C}"/>
          </ac:grpSpMkLst>
        </pc:grpChg>
        <pc:grpChg chg="add del mod">
          <ac:chgData name="Cesar Pzzo" userId="727aafd2658302de" providerId="LiveId" clId="{FA20F9A4-3295-46B5-ABEA-F50C594D9EB0}" dt="2024-06-14T22:01:17.038" v="854" actId="165"/>
          <ac:grpSpMkLst>
            <pc:docMk/>
            <pc:sldMk cId="100489971" sldId="323"/>
            <ac:grpSpMk id="8235" creationId="{4AA666B4-D4C5-86B3-8CCB-0EA6A1FFE363}"/>
          </ac:grpSpMkLst>
        </pc:grpChg>
        <pc:grpChg chg="add del mod">
          <ac:chgData name="Cesar Pzzo" userId="727aafd2658302de" providerId="LiveId" clId="{FA20F9A4-3295-46B5-ABEA-F50C594D9EB0}" dt="2024-06-14T22:01:17.038" v="854" actId="165"/>
          <ac:grpSpMkLst>
            <pc:docMk/>
            <pc:sldMk cId="100489971" sldId="323"/>
            <ac:grpSpMk id="8239" creationId="{D7588BFB-C05E-D773-F01D-7EF4300E612E}"/>
          </ac:grpSpMkLst>
        </pc:grpChg>
        <pc:grpChg chg="add del mod">
          <ac:chgData name="Cesar Pzzo" userId="727aafd2658302de" providerId="LiveId" clId="{FA20F9A4-3295-46B5-ABEA-F50C594D9EB0}" dt="2024-06-22T01:19:06.831" v="4305" actId="165"/>
          <ac:grpSpMkLst>
            <pc:docMk/>
            <pc:sldMk cId="100489971" sldId="323"/>
            <ac:grpSpMk id="8243" creationId="{027D0BC5-F434-ABA4-37E8-8D4A5B08B83A}"/>
          </ac:grpSpMkLst>
        </pc:grpChg>
        <pc:grpChg chg="add mod topLvl">
          <ac:chgData name="Cesar Pzzo" userId="727aafd2658302de" providerId="LiveId" clId="{FA20F9A4-3295-46B5-ABEA-F50C594D9EB0}" dt="2024-06-17T17:16:22.217" v="2775" actId="1076"/>
          <ac:grpSpMkLst>
            <pc:docMk/>
            <pc:sldMk cId="100489971" sldId="323"/>
            <ac:grpSpMk id="8244" creationId="{664991FE-0CB8-00F5-F1B6-8758F9AE51AE}"/>
          </ac:grpSpMkLst>
        </pc:grpChg>
        <pc:grpChg chg="add mod">
          <ac:chgData name="Cesar Pzzo" userId="727aafd2658302de" providerId="LiveId" clId="{FA20F9A4-3295-46B5-ABEA-F50C594D9EB0}" dt="2024-06-14T22:01:46.665" v="857" actId="164"/>
          <ac:grpSpMkLst>
            <pc:docMk/>
            <pc:sldMk cId="100489971" sldId="323"/>
            <ac:grpSpMk id="8245" creationId="{62F1B747-3086-4058-6747-5B793EFE3342}"/>
          </ac:grpSpMkLst>
        </pc:grpChg>
        <pc:grpChg chg="add mod topLvl">
          <ac:chgData name="Cesar Pzzo" userId="727aafd2658302de" providerId="LiveId" clId="{FA20F9A4-3295-46B5-ABEA-F50C594D9EB0}" dt="2024-06-14T23:41:33.426" v="1828" actId="1038"/>
          <ac:grpSpMkLst>
            <pc:docMk/>
            <pc:sldMk cId="100489971" sldId="323"/>
            <ac:grpSpMk id="8246" creationId="{545618CF-2C56-1DEF-228D-BB2827E0A412}"/>
          </ac:grpSpMkLst>
        </pc:grpChg>
        <pc:grpChg chg="add mod topLvl">
          <ac:chgData name="Cesar Pzzo" userId="727aafd2658302de" providerId="LiveId" clId="{FA20F9A4-3295-46B5-ABEA-F50C594D9EB0}" dt="2024-06-17T18:00:56.846" v="3049" actId="1076"/>
          <ac:grpSpMkLst>
            <pc:docMk/>
            <pc:sldMk cId="100489971" sldId="323"/>
            <ac:grpSpMk id="8247" creationId="{DC86CE39-8BB3-E751-9093-DF84977DF403}"/>
          </ac:grpSpMkLst>
        </pc:grpChg>
        <pc:grpChg chg="add mod topLvl">
          <ac:chgData name="Cesar Pzzo" userId="727aafd2658302de" providerId="LiveId" clId="{FA20F9A4-3295-46B5-ABEA-F50C594D9EB0}" dt="2024-06-17T17:09:55.080" v="2747" actId="1076"/>
          <ac:grpSpMkLst>
            <pc:docMk/>
            <pc:sldMk cId="100489971" sldId="323"/>
            <ac:grpSpMk id="8248" creationId="{2148F0A9-7D92-DE96-37BB-D537FACC031C}"/>
          </ac:grpSpMkLst>
        </pc:grpChg>
        <pc:grpChg chg="add del mod topLvl">
          <ac:chgData name="Cesar Pzzo" userId="727aafd2658302de" providerId="LiveId" clId="{FA20F9A4-3295-46B5-ABEA-F50C594D9EB0}" dt="2024-06-14T22:32:55.698" v="1043" actId="478"/>
          <ac:grpSpMkLst>
            <pc:docMk/>
            <pc:sldMk cId="100489971" sldId="323"/>
            <ac:grpSpMk id="8249" creationId="{D8DB03B6-9FF3-EC53-0F14-C4486B94095D}"/>
          </ac:grpSpMkLst>
        </pc:grpChg>
        <pc:grpChg chg="add del mod">
          <ac:chgData name="Cesar Pzzo" userId="727aafd2658302de" providerId="LiveId" clId="{FA20F9A4-3295-46B5-ABEA-F50C594D9EB0}" dt="2024-06-14T22:13:52.809" v="891" actId="478"/>
          <ac:grpSpMkLst>
            <pc:docMk/>
            <pc:sldMk cId="100489971" sldId="323"/>
            <ac:grpSpMk id="8252" creationId="{BDA6B627-7F2A-C40E-E82E-838E9BA09633}"/>
          </ac:grpSpMkLst>
        </pc:grpChg>
        <pc:graphicFrameChg chg="add del modGraphic">
          <ac:chgData name="Cesar Pzzo" userId="727aafd2658302de" providerId="LiveId" clId="{FA20F9A4-3295-46B5-ABEA-F50C594D9EB0}" dt="2024-06-14T23:36:19.440" v="1748" actId="478"/>
          <ac:graphicFrameMkLst>
            <pc:docMk/>
            <pc:sldMk cId="100489971" sldId="323"/>
            <ac:graphicFrameMk id="51" creationId="{61D587C6-0DF9-D8F3-5E49-CE317DABEC1D}"/>
          </ac:graphicFrameMkLst>
        </pc:graphicFrameChg>
        <pc:picChg chg="add mod">
          <ac:chgData name="Cesar Pzzo" userId="727aafd2658302de" providerId="LiveId" clId="{FA20F9A4-3295-46B5-ABEA-F50C594D9EB0}" dt="2024-06-14T22:38:40.583" v="1049"/>
          <ac:picMkLst>
            <pc:docMk/>
            <pc:sldMk cId="100489971" sldId="323"/>
            <ac:picMk id="2" creationId="{40F95E66-C936-10E7-CB81-09D7BC4E3739}"/>
          </ac:picMkLst>
        </pc:picChg>
        <pc:picChg chg="add mod">
          <ac:chgData name="Cesar Pzzo" userId="727aafd2658302de" providerId="LiveId" clId="{FA20F9A4-3295-46B5-ABEA-F50C594D9EB0}" dt="2024-06-14T22:38:40.583" v="1049"/>
          <ac:picMkLst>
            <pc:docMk/>
            <pc:sldMk cId="100489971" sldId="323"/>
            <ac:picMk id="6" creationId="{9E2E2961-6CDE-9065-DB2A-23A30BB7CF18}"/>
          </ac:picMkLst>
        </pc:picChg>
        <pc:picChg chg="add del mod">
          <ac:chgData name="Cesar Pzzo" userId="727aafd2658302de" providerId="LiveId" clId="{FA20F9A4-3295-46B5-ABEA-F50C594D9EB0}" dt="2024-06-21T22:26:41.487" v="4034" actId="21"/>
          <ac:picMkLst>
            <pc:docMk/>
            <pc:sldMk cId="100489971" sldId="323"/>
            <ac:picMk id="6" creationId="{D2AF36F5-55E3-6267-975C-2F8E99A31D67}"/>
          </ac:picMkLst>
        </pc:picChg>
        <pc:picChg chg="add mod">
          <ac:chgData name="Cesar Pzzo" userId="727aafd2658302de" providerId="LiveId" clId="{FA20F9A4-3295-46B5-ABEA-F50C594D9EB0}" dt="2024-06-21T22:09:36.533" v="3994" actId="1035"/>
          <ac:picMkLst>
            <pc:docMk/>
            <pc:sldMk cId="100489971" sldId="323"/>
            <ac:picMk id="7" creationId="{932DFA04-A5E4-0B39-77A3-AEF192B00746}"/>
          </ac:picMkLst>
        </pc:picChg>
        <pc:picChg chg="mod">
          <ac:chgData name="Cesar Pzzo" userId="727aafd2658302de" providerId="LiveId" clId="{FA20F9A4-3295-46B5-ABEA-F50C594D9EB0}" dt="2024-06-14T23:24:55.573" v="1681" actId="165"/>
          <ac:picMkLst>
            <pc:docMk/>
            <pc:sldMk cId="100489971" sldId="323"/>
            <ac:picMk id="7" creationId="{B4A792CB-D3B6-EA27-B871-1F14A146CEE9}"/>
          </ac:picMkLst>
        </pc:picChg>
        <pc:picChg chg="mod">
          <ac:chgData name="Cesar Pzzo" userId="727aafd2658302de" providerId="LiveId" clId="{FA20F9A4-3295-46B5-ABEA-F50C594D9EB0}" dt="2024-06-14T23:24:55.573" v="1681" actId="165"/>
          <ac:picMkLst>
            <pc:docMk/>
            <pc:sldMk cId="100489971" sldId="323"/>
            <ac:picMk id="9" creationId="{5D09D6D0-2C69-461C-3CCC-305D79301145}"/>
          </ac:picMkLst>
        </pc:picChg>
        <pc:picChg chg="add del mod">
          <ac:chgData name="Cesar Pzzo" userId="727aafd2658302de" providerId="LiveId" clId="{FA20F9A4-3295-46B5-ABEA-F50C594D9EB0}" dt="2024-06-14T22:39:18.915" v="1053" actId="478"/>
          <ac:picMkLst>
            <pc:docMk/>
            <pc:sldMk cId="100489971" sldId="323"/>
            <ac:picMk id="10" creationId="{C3BDB7B8-8248-1B76-6FF2-8048A51161C0}"/>
          </ac:picMkLst>
        </pc:picChg>
        <pc:picChg chg="mod">
          <ac:chgData name="Cesar Pzzo" userId="727aafd2658302de" providerId="LiveId" clId="{FA20F9A4-3295-46B5-ABEA-F50C594D9EB0}" dt="2024-06-14T23:24:55.573" v="1681" actId="165"/>
          <ac:picMkLst>
            <pc:docMk/>
            <pc:sldMk cId="100489971" sldId="323"/>
            <ac:picMk id="12" creationId="{9CA09B6D-E2FD-F5C6-AC0D-F9F28639225B}"/>
          </ac:picMkLst>
        </pc:picChg>
        <pc:picChg chg="del mod topLvl">
          <ac:chgData name="Cesar Pzzo" userId="727aafd2658302de" providerId="LiveId" clId="{FA20F9A4-3295-46B5-ABEA-F50C594D9EB0}" dt="2024-06-14T20:33:06.186" v="387" actId="478"/>
          <ac:picMkLst>
            <pc:docMk/>
            <pc:sldMk cId="100489971" sldId="323"/>
            <ac:picMk id="13" creationId="{1FD43F40-3FEB-E888-4646-95DA089C91B5}"/>
          </ac:picMkLst>
        </pc:picChg>
        <pc:picChg chg="add mod topLvl">
          <ac:chgData name="Cesar Pzzo" userId="727aafd2658302de" providerId="LiveId" clId="{FA20F9A4-3295-46B5-ABEA-F50C594D9EB0}" dt="2024-06-22T02:24:04.973" v="4591" actId="164"/>
          <ac:picMkLst>
            <pc:docMk/>
            <pc:sldMk cId="100489971" sldId="323"/>
            <ac:picMk id="13" creationId="{EC5A3566-7502-D486-DD45-1CE72F33C7DF}"/>
          </ac:picMkLst>
        </pc:picChg>
        <pc:picChg chg="del mod topLvl">
          <ac:chgData name="Cesar Pzzo" userId="727aafd2658302de" providerId="LiveId" clId="{FA20F9A4-3295-46B5-ABEA-F50C594D9EB0}" dt="2024-06-14T20:34:52.570" v="422" actId="478"/>
          <ac:picMkLst>
            <pc:docMk/>
            <pc:sldMk cId="100489971" sldId="323"/>
            <ac:picMk id="14" creationId="{2D664CDD-00AE-7150-4455-02D5DA411766}"/>
          </ac:picMkLst>
        </pc:picChg>
        <pc:picChg chg="add mod topLvl">
          <ac:chgData name="Cesar Pzzo" userId="727aafd2658302de" providerId="LiveId" clId="{FA20F9A4-3295-46B5-ABEA-F50C594D9EB0}" dt="2024-06-22T02:24:11.019" v="4592" actId="164"/>
          <ac:picMkLst>
            <pc:docMk/>
            <pc:sldMk cId="100489971" sldId="323"/>
            <ac:picMk id="14" creationId="{8C0DD2E4-A25B-2D23-C14C-B3CD92D887A8}"/>
          </ac:picMkLst>
        </pc:picChg>
        <pc:picChg chg="add mod topLvl">
          <ac:chgData name="Cesar Pzzo" userId="727aafd2658302de" providerId="LiveId" clId="{FA20F9A4-3295-46B5-ABEA-F50C594D9EB0}" dt="2024-06-22T02:24:16.848" v="4593" actId="164"/>
          <ac:picMkLst>
            <pc:docMk/>
            <pc:sldMk cId="100489971" sldId="323"/>
            <ac:picMk id="15" creationId="{981F615C-2597-A40E-CF43-02DE5E089F7B}"/>
          </ac:picMkLst>
        </pc:picChg>
        <pc:picChg chg="del mod topLvl">
          <ac:chgData name="Cesar Pzzo" userId="727aafd2658302de" providerId="LiveId" clId="{FA20F9A4-3295-46B5-ABEA-F50C594D9EB0}" dt="2024-06-14T20:41:24.554" v="432" actId="478"/>
          <ac:picMkLst>
            <pc:docMk/>
            <pc:sldMk cId="100489971" sldId="323"/>
            <ac:picMk id="15" creationId="{C890E78B-6403-C01B-1B6B-4B795FCA2775}"/>
          </ac:picMkLst>
        </pc:picChg>
        <pc:picChg chg="del mod topLvl">
          <ac:chgData name="Cesar Pzzo" userId="727aafd2658302de" providerId="LiveId" clId="{FA20F9A4-3295-46B5-ABEA-F50C594D9EB0}" dt="2024-06-14T21:06:19.839" v="489" actId="478"/>
          <ac:picMkLst>
            <pc:docMk/>
            <pc:sldMk cId="100489971" sldId="323"/>
            <ac:picMk id="16" creationId="{1DB02D96-0B72-BBA9-05F9-63D125D040DD}"/>
          </ac:picMkLst>
        </pc:picChg>
        <pc:picChg chg="add mod topLvl">
          <ac:chgData name="Cesar Pzzo" userId="727aafd2658302de" providerId="LiveId" clId="{FA20F9A4-3295-46B5-ABEA-F50C594D9EB0}" dt="2024-06-22T02:24:21.889" v="4594" actId="164"/>
          <ac:picMkLst>
            <pc:docMk/>
            <pc:sldMk cId="100489971" sldId="323"/>
            <ac:picMk id="16" creationId="{3EEDF8E7-56E9-1851-7231-F1AE83FED78C}"/>
          </ac:picMkLst>
        </pc:picChg>
        <pc:picChg chg="mod">
          <ac:chgData name="Cesar Pzzo" userId="727aafd2658302de" providerId="LiveId" clId="{FA20F9A4-3295-46B5-ABEA-F50C594D9EB0}" dt="2024-06-14T23:24:55.573" v="1681" actId="165"/>
          <ac:picMkLst>
            <pc:docMk/>
            <pc:sldMk cId="100489971" sldId="323"/>
            <ac:picMk id="17" creationId="{6E296247-CB6A-35EA-889F-9CE6C4E74CCF}"/>
          </ac:picMkLst>
        </pc:picChg>
        <pc:picChg chg="mod">
          <ac:chgData name="Cesar Pzzo" userId="727aafd2658302de" providerId="LiveId" clId="{FA20F9A4-3295-46B5-ABEA-F50C594D9EB0}" dt="2024-06-14T23:24:55.573" v="1681" actId="165"/>
          <ac:picMkLst>
            <pc:docMk/>
            <pc:sldMk cId="100489971" sldId="323"/>
            <ac:picMk id="18" creationId="{B7E919B2-B050-ACF3-60CD-007ADDDDFCCF}"/>
          </ac:picMkLst>
        </pc:picChg>
        <pc:picChg chg="mod">
          <ac:chgData name="Cesar Pzzo" userId="727aafd2658302de" providerId="LiveId" clId="{FA20F9A4-3295-46B5-ABEA-F50C594D9EB0}" dt="2024-06-14T23:24:55.573" v="1681" actId="165"/>
          <ac:picMkLst>
            <pc:docMk/>
            <pc:sldMk cId="100489971" sldId="323"/>
            <ac:picMk id="24" creationId="{5F72F5E2-7188-94FD-A7C3-D44A9ABA58F1}"/>
          </ac:picMkLst>
        </pc:picChg>
        <pc:picChg chg="add del mod">
          <ac:chgData name="Cesar Pzzo" userId="727aafd2658302de" providerId="LiveId" clId="{FA20F9A4-3295-46B5-ABEA-F50C594D9EB0}" dt="2024-06-22T01:31:02.195" v="4336" actId="21"/>
          <ac:picMkLst>
            <pc:docMk/>
            <pc:sldMk cId="100489971" sldId="323"/>
            <ac:picMk id="24" creationId="{D2E00CD9-E6C5-1086-AB0B-40CE8DFFCBB2}"/>
          </ac:picMkLst>
        </pc:picChg>
        <pc:picChg chg="add del mod modCrop">
          <ac:chgData name="Cesar Pzzo" userId="727aafd2658302de" providerId="LiveId" clId="{FA20F9A4-3295-46B5-ABEA-F50C594D9EB0}" dt="2024-06-22T01:46:04.205" v="4355" actId="21"/>
          <ac:picMkLst>
            <pc:docMk/>
            <pc:sldMk cId="100489971" sldId="323"/>
            <ac:picMk id="26" creationId="{BCCF8315-B517-54D4-CA74-4D8F3D33756B}"/>
          </ac:picMkLst>
        </pc:picChg>
        <pc:picChg chg="add del mod">
          <ac:chgData name="Cesar Pzzo" userId="727aafd2658302de" providerId="LiveId" clId="{FA20F9A4-3295-46B5-ABEA-F50C594D9EB0}" dt="2024-06-22T01:56:36.557" v="4383" actId="21"/>
          <ac:picMkLst>
            <pc:docMk/>
            <pc:sldMk cId="100489971" sldId="323"/>
            <ac:picMk id="28" creationId="{5E915FBB-8C4F-C7D0-3499-90AC755655DA}"/>
          </ac:picMkLst>
        </pc:picChg>
        <pc:picChg chg="add mod topLvl">
          <ac:chgData name="Cesar Pzzo" userId="727aafd2658302de" providerId="LiveId" clId="{FA20F9A4-3295-46B5-ABEA-F50C594D9EB0}" dt="2024-06-14T23:26:48.359" v="1694"/>
          <ac:picMkLst>
            <pc:docMk/>
            <pc:sldMk cId="100489971" sldId="323"/>
            <ac:picMk id="28" creationId="{6239E8DE-32D5-7E3E-B9E7-D2ECFF9B4DE3}"/>
          </ac:picMkLst>
        </pc:picChg>
        <pc:picChg chg="add del mod">
          <ac:chgData name="Cesar Pzzo" userId="727aafd2658302de" providerId="LiveId" clId="{FA20F9A4-3295-46B5-ABEA-F50C594D9EB0}" dt="2024-06-14T19:27:48.925" v="9" actId="478"/>
          <ac:picMkLst>
            <pc:docMk/>
            <pc:sldMk cId="100489971" sldId="323"/>
            <ac:picMk id="29" creationId="{DEA4FE1F-B25A-E0D0-321D-17176DD6457F}"/>
          </ac:picMkLst>
        </pc:picChg>
        <pc:picChg chg="add mod">
          <ac:chgData name="Cesar Pzzo" userId="727aafd2658302de" providerId="LiveId" clId="{FA20F9A4-3295-46B5-ABEA-F50C594D9EB0}" dt="2024-06-22T01:57:00.259" v="4396" actId="1036"/>
          <ac:picMkLst>
            <pc:docMk/>
            <pc:sldMk cId="100489971" sldId="323"/>
            <ac:picMk id="30" creationId="{128C3C83-3402-4CC7-3903-DEC35D00D1A1}"/>
          </ac:picMkLst>
        </pc:picChg>
        <pc:picChg chg="add mod">
          <ac:chgData name="Cesar Pzzo" userId="727aafd2658302de" providerId="LiveId" clId="{FA20F9A4-3295-46B5-ABEA-F50C594D9EB0}" dt="2024-06-14T22:40:02.003" v="1054" actId="1036"/>
          <ac:picMkLst>
            <pc:docMk/>
            <pc:sldMk cId="100489971" sldId="323"/>
            <ac:picMk id="33" creationId="{70252B8A-7098-B657-6116-174A5C836040}"/>
          </ac:picMkLst>
        </pc:picChg>
        <pc:picChg chg="add mod">
          <ac:chgData name="Cesar Pzzo" userId="727aafd2658302de" providerId="LiveId" clId="{FA20F9A4-3295-46B5-ABEA-F50C594D9EB0}" dt="2024-06-22T01:57:00.259" v="4396" actId="1036"/>
          <ac:picMkLst>
            <pc:docMk/>
            <pc:sldMk cId="100489971" sldId="323"/>
            <ac:picMk id="35" creationId="{BAC99BB6-3988-FE9B-28E7-DEBF2F8014D9}"/>
          </ac:picMkLst>
        </pc:picChg>
        <pc:picChg chg="mod">
          <ac:chgData name="Cesar Pzzo" userId="727aafd2658302de" providerId="LiveId" clId="{FA20F9A4-3295-46B5-ABEA-F50C594D9EB0}" dt="2024-06-14T23:20:04.415" v="1643" actId="12789"/>
          <ac:picMkLst>
            <pc:docMk/>
            <pc:sldMk cId="100489971" sldId="323"/>
            <ac:picMk id="39" creationId="{187C8AA6-EAFD-DE92-FD6A-C5BEA8E1D22F}"/>
          </ac:picMkLst>
        </pc:picChg>
        <pc:picChg chg="add mod">
          <ac:chgData name="Cesar Pzzo" userId="727aafd2658302de" providerId="LiveId" clId="{FA20F9A4-3295-46B5-ABEA-F50C594D9EB0}" dt="2024-06-22T01:57:00.259" v="4396" actId="1036"/>
          <ac:picMkLst>
            <pc:docMk/>
            <pc:sldMk cId="100489971" sldId="323"/>
            <ac:picMk id="39" creationId="{23FAF011-7419-8BE7-DC46-0AF53A30DC4B}"/>
          </ac:picMkLst>
        </pc:picChg>
        <pc:picChg chg="del mod">
          <ac:chgData name="Cesar Pzzo" userId="727aafd2658302de" providerId="LiveId" clId="{FA20F9A4-3295-46B5-ABEA-F50C594D9EB0}" dt="2024-06-14T19:27:20.851" v="1" actId="478"/>
          <ac:picMkLst>
            <pc:docMk/>
            <pc:sldMk cId="100489971" sldId="323"/>
            <ac:picMk id="39" creationId="{302F1758-F640-8AC0-1C5D-1914F8ADEA26}"/>
          </ac:picMkLst>
        </pc:picChg>
        <pc:picChg chg="add mod">
          <ac:chgData name="Cesar Pzzo" userId="727aafd2658302de" providerId="LiveId" clId="{FA20F9A4-3295-46B5-ABEA-F50C594D9EB0}" dt="2024-06-14T23:41:13.698" v="1823" actId="208"/>
          <ac:picMkLst>
            <pc:docMk/>
            <pc:sldMk cId="100489971" sldId="323"/>
            <ac:picMk id="40" creationId="{666424C5-0B1A-7587-E212-92116CF3EEDB}"/>
          </ac:picMkLst>
        </pc:picChg>
        <pc:picChg chg="mod topLvl">
          <ac:chgData name="Cesar Pzzo" userId="727aafd2658302de" providerId="LiveId" clId="{FA20F9A4-3295-46B5-ABEA-F50C594D9EB0}" dt="2024-06-14T23:40:25.463" v="1821" actId="1038"/>
          <ac:picMkLst>
            <pc:docMk/>
            <pc:sldMk cId="100489971" sldId="323"/>
            <ac:picMk id="42" creationId="{595DAE8B-2326-B26A-EC8A-6B30E0AE5159}"/>
          </ac:picMkLst>
        </pc:picChg>
        <pc:picChg chg="add mod">
          <ac:chgData name="Cesar Pzzo" userId="727aafd2658302de" providerId="LiveId" clId="{FA20F9A4-3295-46B5-ABEA-F50C594D9EB0}" dt="2024-06-14T22:40:02.003" v="1054" actId="1036"/>
          <ac:picMkLst>
            <pc:docMk/>
            <pc:sldMk cId="100489971" sldId="323"/>
            <ac:picMk id="43" creationId="{C989A189-5B2C-8093-EF7E-E118F4CD7C70}"/>
          </ac:picMkLst>
        </pc:picChg>
        <pc:picChg chg="add mod">
          <ac:chgData name="Cesar Pzzo" userId="727aafd2658302de" providerId="LiveId" clId="{FA20F9A4-3295-46B5-ABEA-F50C594D9EB0}" dt="2024-06-22T01:57:00.259" v="4396" actId="1036"/>
          <ac:picMkLst>
            <pc:docMk/>
            <pc:sldMk cId="100489971" sldId="323"/>
            <ac:picMk id="45" creationId="{5E915FBB-8C4F-C7D0-3499-90AC755655DA}"/>
          </ac:picMkLst>
        </pc:picChg>
        <pc:picChg chg="add del mod modCrop">
          <ac:chgData name="Cesar Pzzo" userId="727aafd2658302de" providerId="LiveId" clId="{FA20F9A4-3295-46B5-ABEA-F50C594D9EB0}" dt="2024-06-22T02:00:44.572" v="4415" actId="21"/>
          <ac:picMkLst>
            <pc:docMk/>
            <pc:sldMk cId="100489971" sldId="323"/>
            <ac:picMk id="47" creationId="{28E00E6B-0AEC-23D5-D44B-13B8654EB48F}"/>
          </ac:picMkLst>
        </pc:picChg>
        <pc:picChg chg="add del mod topLvl">
          <ac:chgData name="Cesar Pzzo" userId="727aafd2658302de" providerId="LiveId" clId="{FA20F9A4-3295-46B5-ABEA-F50C594D9EB0}" dt="2024-06-14T22:55:13.298" v="1456" actId="478"/>
          <ac:picMkLst>
            <pc:docMk/>
            <pc:sldMk cId="100489971" sldId="323"/>
            <ac:picMk id="47" creationId="{67B7C08A-565D-FA79-86B5-3C94FAC5FF2F}"/>
          </ac:picMkLst>
        </pc:picChg>
        <pc:picChg chg="add del mod ord modCrop">
          <ac:chgData name="Cesar Pzzo" userId="727aafd2658302de" providerId="LiveId" clId="{FA20F9A4-3295-46B5-ABEA-F50C594D9EB0}" dt="2024-06-22T02:04:26.726" v="4436" actId="21"/>
          <ac:picMkLst>
            <pc:docMk/>
            <pc:sldMk cId="100489971" sldId="323"/>
            <ac:picMk id="48" creationId="{28E00E6B-0AEC-23D5-D44B-13B8654EB48F}"/>
          </ac:picMkLst>
        </pc:picChg>
        <pc:picChg chg="add del mod">
          <ac:chgData name="Cesar Pzzo" userId="727aafd2658302de" providerId="LiveId" clId="{FA20F9A4-3295-46B5-ABEA-F50C594D9EB0}" dt="2024-06-22T02:04:32.369" v="4438" actId="21"/>
          <ac:picMkLst>
            <pc:docMk/>
            <pc:sldMk cId="100489971" sldId="323"/>
            <ac:picMk id="49" creationId="{28E00E6B-0AEC-23D5-D44B-13B8654EB48F}"/>
          </ac:picMkLst>
        </pc:picChg>
        <pc:picChg chg="mod">
          <ac:chgData name="Cesar Pzzo" userId="727aafd2658302de" providerId="LiveId" clId="{FA20F9A4-3295-46B5-ABEA-F50C594D9EB0}" dt="2024-06-14T23:38:29.410" v="1797" actId="1038"/>
          <ac:picMkLst>
            <pc:docMk/>
            <pc:sldMk cId="100489971" sldId="323"/>
            <ac:picMk id="49" creationId="{6239E8DE-32D5-7E3E-B9E7-D2ECFF9B4DE3}"/>
          </ac:picMkLst>
        </pc:picChg>
        <pc:picChg chg="add del mod">
          <ac:chgData name="Cesar Pzzo" userId="727aafd2658302de" providerId="LiveId" clId="{FA20F9A4-3295-46B5-ABEA-F50C594D9EB0}" dt="2024-06-14T23:04:45.659" v="1512" actId="21"/>
          <ac:picMkLst>
            <pc:docMk/>
            <pc:sldMk cId="100489971" sldId="323"/>
            <ac:picMk id="52" creationId="{6239E8DE-32D5-7E3E-B9E7-D2ECFF9B4DE3}"/>
          </ac:picMkLst>
        </pc:picChg>
        <pc:picChg chg="add del mod modCrop">
          <ac:chgData name="Cesar Pzzo" userId="727aafd2658302de" providerId="LiveId" clId="{FA20F9A4-3295-46B5-ABEA-F50C594D9EB0}" dt="2024-06-22T02:20:55.413" v="4540" actId="21"/>
          <ac:picMkLst>
            <pc:docMk/>
            <pc:sldMk cId="100489971" sldId="323"/>
            <ac:picMk id="53" creationId="{671557FB-B290-B98E-503C-7E366C62673C}"/>
          </ac:picMkLst>
        </pc:picChg>
        <pc:picChg chg="add mod">
          <ac:chgData name="Cesar Pzzo" userId="727aafd2658302de" providerId="LiveId" clId="{FA20F9A4-3295-46B5-ABEA-F50C594D9EB0}" dt="2024-06-14T23:30:24.633" v="1738"/>
          <ac:picMkLst>
            <pc:docMk/>
            <pc:sldMk cId="100489971" sldId="323"/>
            <ac:picMk id="53" creationId="{EC5A3566-7502-D486-DD45-1CE72F33C7DF}"/>
          </ac:picMkLst>
        </pc:picChg>
        <pc:picChg chg="add mod">
          <ac:chgData name="Cesar Pzzo" userId="727aafd2658302de" providerId="LiveId" clId="{FA20F9A4-3295-46B5-ABEA-F50C594D9EB0}" dt="2024-06-14T23:40:25.463" v="1821" actId="1038"/>
          <ac:picMkLst>
            <pc:docMk/>
            <pc:sldMk cId="100489971" sldId="323"/>
            <ac:picMk id="55" creationId="{8F8DABBD-796C-5FBC-7EA3-E1A0C5595D3A}"/>
          </ac:picMkLst>
        </pc:picChg>
        <pc:picChg chg="add mod">
          <ac:chgData name="Cesar Pzzo" userId="727aafd2658302de" providerId="LiveId" clId="{FA20F9A4-3295-46B5-ABEA-F50C594D9EB0}" dt="2024-06-15T00:09:44.847" v="2675" actId="1036"/>
          <ac:picMkLst>
            <pc:docMk/>
            <pc:sldMk cId="100489971" sldId="323"/>
            <ac:picMk id="59" creationId="{C857A4DD-1190-5EAB-8424-6D80031E1F6F}"/>
          </ac:picMkLst>
        </pc:picChg>
        <pc:picChg chg="del mod topLvl">
          <ac:chgData name="Cesar Pzzo" userId="727aafd2658302de" providerId="LiveId" clId="{FA20F9A4-3295-46B5-ABEA-F50C594D9EB0}" dt="2024-06-14T23:27:33.932" v="1698" actId="478"/>
          <ac:picMkLst>
            <pc:docMk/>
            <pc:sldMk cId="100489971" sldId="323"/>
            <ac:picMk id="62" creationId="{5780E11F-EBB7-F76D-5ED0-D87D6C15CDC7}"/>
          </ac:picMkLst>
        </pc:picChg>
        <pc:picChg chg="add del mod topLvl">
          <ac:chgData name="Cesar Pzzo" userId="727aafd2658302de" providerId="LiveId" clId="{FA20F9A4-3295-46B5-ABEA-F50C594D9EB0}" dt="2024-06-22T01:14:03.942" v="4185" actId="21"/>
          <ac:picMkLst>
            <pc:docMk/>
            <pc:sldMk cId="100489971" sldId="323"/>
            <ac:picMk id="1024" creationId="{EC5A3566-7502-D486-DD45-1CE72F33C7DF}"/>
          </ac:picMkLst>
        </pc:picChg>
        <pc:picChg chg="del mod topLvl">
          <ac:chgData name="Cesar Pzzo" userId="727aafd2658302de" providerId="LiveId" clId="{FA20F9A4-3295-46B5-ABEA-F50C594D9EB0}" dt="2024-06-22T01:14:10.237" v="4188" actId="21"/>
          <ac:picMkLst>
            <pc:docMk/>
            <pc:sldMk cId="100489971" sldId="323"/>
            <ac:picMk id="1026" creationId="{8C0DD2E4-A25B-2D23-C14C-B3CD92D887A8}"/>
          </ac:picMkLst>
        </pc:picChg>
        <pc:picChg chg="del mod topLvl">
          <ac:chgData name="Cesar Pzzo" userId="727aafd2658302de" providerId="LiveId" clId="{FA20F9A4-3295-46B5-ABEA-F50C594D9EB0}" dt="2024-06-22T01:14:16.046" v="4191" actId="21"/>
          <ac:picMkLst>
            <pc:docMk/>
            <pc:sldMk cId="100489971" sldId="323"/>
            <ac:picMk id="1029" creationId="{981F615C-2597-A40E-CF43-02DE5E089F7B}"/>
          </ac:picMkLst>
        </pc:picChg>
        <pc:picChg chg="del mod topLvl">
          <ac:chgData name="Cesar Pzzo" userId="727aafd2658302de" providerId="LiveId" clId="{FA20F9A4-3295-46B5-ABEA-F50C594D9EB0}" dt="2024-06-22T01:14:25.473" v="4194" actId="21"/>
          <ac:picMkLst>
            <pc:docMk/>
            <pc:sldMk cId="100489971" sldId="323"/>
            <ac:picMk id="1033" creationId="{3EEDF8E7-56E9-1851-7231-F1AE83FED78C}"/>
          </ac:picMkLst>
        </pc:picChg>
        <pc:picChg chg="del mod topLvl">
          <ac:chgData name="Cesar Pzzo" userId="727aafd2658302de" providerId="LiveId" clId="{FA20F9A4-3295-46B5-ABEA-F50C594D9EB0}" dt="2024-06-22T01:56:37.817" v="4384" actId="478"/>
          <ac:picMkLst>
            <pc:docMk/>
            <pc:sldMk cId="100489971" sldId="323"/>
            <ac:picMk id="1034" creationId="{D5D39062-9823-40C6-D623-50B0257E8149}"/>
          </ac:picMkLst>
        </pc:picChg>
        <pc:picChg chg="mod">
          <ac:chgData name="Cesar Pzzo" userId="727aafd2658302de" providerId="LiveId" clId="{FA20F9A4-3295-46B5-ABEA-F50C594D9EB0}" dt="2024-06-17T18:00:49.519" v="3048" actId="14100"/>
          <ac:picMkLst>
            <pc:docMk/>
            <pc:sldMk cId="100489971" sldId="323"/>
            <ac:picMk id="1037" creationId="{86804E59-6AE1-C943-479D-CE8F0C505180}"/>
          </ac:picMkLst>
        </pc:picChg>
        <pc:picChg chg="mod">
          <ac:chgData name="Cesar Pzzo" userId="727aafd2658302de" providerId="LiveId" clId="{FA20F9A4-3295-46B5-ABEA-F50C594D9EB0}" dt="2024-06-17T18:00:49.519" v="3048" actId="14100"/>
          <ac:picMkLst>
            <pc:docMk/>
            <pc:sldMk cId="100489971" sldId="323"/>
            <ac:picMk id="1038" creationId="{6788F9B5-5529-502B-67BD-F6556D6F3D3D}"/>
          </ac:picMkLst>
        </pc:picChg>
        <pc:picChg chg="mod">
          <ac:chgData name="Cesar Pzzo" userId="727aafd2658302de" providerId="LiveId" clId="{FA20F9A4-3295-46B5-ABEA-F50C594D9EB0}" dt="2024-06-17T18:00:49.519" v="3048" actId="14100"/>
          <ac:picMkLst>
            <pc:docMk/>
            <pc:sldMk cId="100489971" sldId="323"/>
            <ac:picMk id="1039" creationId="{542E28EE-6AC8-626B-6F58-3DAE860D1050}"/>
          </ac:picMkLst>
        </pc:picChg>
        <pc:picChg chg="del mod">
          <ac:chgData name="Cesar Pzzo" userId="727aafd2658302de" providerId="LiveId" clId="{FA20F9A4-3295-46B5-ABEA-F50C594D9EB0}" dt="2024-06-15T00:08:00.359" v="2654" actId="478"/>
          <ac:picMkLst>
            <pc:docMk/>
            <pc:sldMk cId="100489971" sldId="323"/>
            <ac:picMk id="1047" creationId="{7E8B5E0A-C85B-CE0B-5DCF-93CAD1C41906}"/>
          </ac:picMkLst>
        </pc:picChg>
        <pc:picChg chg="mod">
          <ac:chgData name="Cesar Pzzo" userId="727aafd2658302de" providerId="LiveId" clId="{FA20F9A4-3295-46B5-ABEA-F50C594D9EB0}" dt="2024-06-17T18:00:49.519" v="3048" actId="14100"/>
          <ac:picMkLst>
            <pc:docMk/>
            <pc:sldMk cId="100489971" sldId="323"/>
            <ac:picMk id="1049" creationId="{6D9AEFEC-FE53-3284-436A-05081E6F94B5}"/>
          </ac:picMkLst>
        </pc:picChg>
        <pc:picChg chg="mod">
          <ac:chgData name="Cesar Pzzo" userId="727aafd2658302de" providerId="LiveId" clId="{FA20F9A4-3295-46B5-ABEA-F50C594D9EB0}" dt="2024-06-17T18:00:49.519" v="3048" actId="14100"/>
          <ac:picMkLst>
            <pc:docMk/>
            <pc:sldMk cId="100489971" sldId="323"/>
            <ac:picMk id="1050" creationId="{5C610196-C4C4-5281-C86B-F8090BBC2B86}"/>
          </ac:picMkLst>
        </pc:picChg>
        <pc:picChg chg="add del mod topLvl">
          <ac:chgData name="Cesar Pzzo" userId="727aafd2658302de" providerId="LiveId" clId="{FA20F9A4-3295-46B5-ABEA-F50C594D9EB0}" dt="2024-06-17T17:27:39.256" v="2854" actId="21"/>
          <ac:picMkLst>
            <pc:docMk/>
            <pc:sldMk cId="100489971" sldId="323"/>
            <ac:picMk id="1052" creationId="{932DFA04-A5E4-0B39-77A3-AEF192B00746}"/>
          </ac:picMkLst>
        </pc:picChg>
        <pc:picChg chg="mod">
          <ac:chgData name="Cesar Pzzo" userId="727aafd2658302de" providerId="LiveId" clId="{FA20F9A4-3295-46B5-ABEA-F50C594D9EB0}" dt="2024-06-17T18:00:49.519" v="3048" actId="14100"/>
          <ac:picMkLst>
            <pc:docMk/>
            <pc:sldMk cId="100489971" sldId="323"/>
            <ac:picMk id="1057" creationId="{90476D9F-38F6-620B-5874-31071E2629F9}"/>
          </ac:picMkLst>
        </pc:picChg>
        <pc:picChg chg="mod">
          <ac:chgData name="Cesar Pzzo" userId="727aafd2658302de" providerId="LiveId" clId="{FA20F9A4-3295-46B5-ABEA-F50C594D9EB0}" dt="2024-06-17T18:00:49.519" v="3048" actId="14100"/>
          <ac:picMkLst>
            <pc:docMk/>
            <pc:sldMk cId="100489971" sldId="323"/>
            <ac:picMk id="1058" creationId="{7390CA75-BB66-C236-5446-35A9D4FBD009}"/>
          </ac:picMkLst>
        </pc:picChg>
        <pc:picChg chg="mod">
          <ac:chgData name="Cesar Pzzo" userId="727aafd2658302de" providerId="LiveId" clId="{FA20F9A4-3295-46B5-ABEA-F50C594D9EB0}" dt="2024-06-17T18:00:49.519" v="3048" actId="14100"/>
          <ac:picMkLst>
            <pc:docMk/>
            <pc:sldMk cId="100489971" sldId="323"/>
            <ac:picMk id="1060" creationId="{28A86181-A08B-FFE3-9202-D9E6A752FD06}"/>
          </ac:picMkLst>
        </pc:picChg>
        <pc:picChg chg="mod">
          <ac:chgData name="Cesar Pzzo" userId="727aafd2658302de" providerId="LiveId" clId="{FA20F9A4-3295-46B5-ABEA-F50C594D9EB0}" dt="2024-06-17T18:00:49.519" v="3048" actId="14100"/>
          <ac:picMkLst>
            <pc:docMk/>
            <pc:sldMk cId="100489971" sldId="323"/>
            <ac:picMk id="1061" creationId="{3BF733A6-8875-0395-2FAB-0431450D81EE}"/>
          </ac:picMkLst>
        </pc:picChg>
        <pc:picChg chg="mod">
          <ac:chgData name="Cesar Pzzo" userId="727aafd2658302de" providerId="LiveId" clId="{FA20F9A4-3295-46B5-ABEA-F50C594D9EB0}" dt="2024-06-17T18:00:49.519" v="3048" actId="14100"/>
          <ac:picMkLst>
            <pc:docMk/>
            <pc:sldMk cId="100489971" sldId="323"/>
            <ac:picMk id="1062" creationId="{79F5DCA8-2C7D-7909-1555-FD6806EEDB1D}"/>
          </ac:picMkLst>
        </pc:picChg>
        <pc:picChg chg="mod">
          <ac:chgData name="Cesar Pzzo" userId="727aafd2658302de" providerId="LiveId" clId="{FA20F9A4-3295-46B5-ABEA-F50C594D9EB0}" dt="2024-06-17T18:00:49.519" v="3048" actId="14100"/>
          <ac:picMkLst>
            <pc:docMk/>
            <pc:sldMk cId="100489971" sldId="323"/>
            <ac:picMk id="1068" creationId="{484DB80C-3A4C-F96F-7B38-C03B874644D3}"/>
          </ac:picMkLst>
        </pc:picChg>
        <pc:picChg chg="mod">
          <ac:chgData name="Cesar Pzzo" userId="727aafd2658302de" providerId="LiveId" clId="{FA20F9A4-3295-46B5-ABEA-F50C594D9EB0}" dt="2024-06-17T18:00:49.519" v="3048" actId="14100"/>
          <ac:picMkLst>
            <pc:docMk/>
            <pc:sldMk cId="100489971" sldId="323"/>
            <ac:picMk id="1076" creationId="{2FC46F29-1C29-283B-B189-52ED56BC01E4}"/>
          </ac:picMkLst>
        </pc:picChg>
        <pc:picChg chg="mod">
          <ac:chgData name="Cesar Pzzo" userId="727aafd2658302de" providerId="LiveId" clId="{FA20F9A4-3295-46B5-ABEA-F50C594D9EB0}" dt="2024-06-17T18:00:49.519" v="3048" actId="14100"/>
          <ac:picMkLst>
            <pc:docMk/>
            <pc:sldMk cId="100489971" sldId="323"/>
            <ac:picMk id="1077" creationId="{DB02FC39-DC81-9ABD-0DE1-009670BA656B}"/>
          </ac:picMkLst>
        </pc:picChg>
        <pc:picChg chg="mod">
          <ac:chgData name="Cesar Pzzo" userId="727aafd2658302de" providerId="LiveId" clId="{FA20F9A4-3295-46B5-ABEA-F50C594D9EB0}" dt="2024-06-17T18:00:49.519" v="3048" actId="14100"/>
          <ac:picMkLst>
            <pc:docMk/>
            <pc:sldMk cId="100489971" sldId="323"/>
            <ac:picMk id="1079" creationId="{74BCEC32-9032-4959-50B2-60A295F1C4E9}"/>
          </ac:picMkLst>
        </pc:picChg>
        <pc:picChg chg="mod">
          <ac:chgData name="Cesar Pzzo" userId="727aafd2658302de" providerId="LiveId" clId="{FA20F9A4-3295-46B5-ABEA-F50C594D9EB0}" dt="2024-06-17T18:00:49.519" v="3048" actId="14100"/>
          <ac:picMkLst>
            <pc:docMk/>
            <pc:sldMk cId="100489971" sldId="323"/>
            <ac:picMk id="1080" creationId="{7DE9949D-91BE-49F2-1971-C678923D8C12}"/>
          </ac:picMkLst>
        </pc:picChg>
        <pc:picChg chg="mod">
          <ac:chgData name="Cesar Pzzo" userId="727aafd2658302de" providerId="LiveId" clId="{FA20F9A4-3295-46B5-ABEA-F50C594D9EB0}" dt="2024-06-17T18:00:49.519" v="3048" actId="14100"/>
          <ac:picMkLst>
            <pc:docMk/>
            <pc:sldMk cId="100489971" sldId="323"/>
            <ac:picMk id="1081" creationId="{7A4EEAB6-8772-A9DC-CEA0-9861D6086D8D}"/>
          </ac:picMkLst>
        </pc:picChg>
        <pc:picChg chg="mod">
          <ac:chgData name="Cesar Pzzo" userId="727aafd2658302de" providerId="LiveId" clId="{FA20F9A4-3295-46B5-ABEA-F50C594D9EB0}" dt="2024-06-17T18:00:49.519" v="3048" actId="14100"/>
          <ac:picMkLst>
            <pc:docMk/>
            <pc:sldMk cId="100489971" sldId="323"/>
            <ac:picMk id="1087" creationId="{A3AC4FFB-D279-294C-A9EE-F3CC8426D8C4}"/>
          </ac:picMkLst>
        </pc:picChg>
        <pc:picChg chg="add del mod topLvl">
          <ac:chgData name="Cesar Pzzo" userId="727aafd2658302de" providerId="LiveId" clId="{FA20F9A4-3295-46B5-ABEA-F50C594D9EB0}" dt="2024-06-17T18:12:48.375" v="3087" actId="478"/>
          <ac:picMkLst>
            <pc:docMk/>
            <pc:sldMk cId="100489971" sldId="323"/>
            <ac:picMk id="1093" creationId="{8623B0EC-78A0-C587-5E53-C6A0A8924A30}"/>
          </ac:picMkLst>
        </pc:picChg>
        <pc:picChg chg="mod">
          <ac:chgData name="Cesar Pzzo" userId="727aafd2658302de" providerId="LiveId" clId="{FA20F9A4-3295-46B5-ABEA-F50C594D9EB0}" dt="2024-06-14T19:27:01.152" v="0" actId="165"/>
          <ac:picMkLst>
            <pc:docMk/>
            <pc:sldMk cId="100489971" sldId="323"/>
            <ac:picMk id="8195" creationId="{54130A91-AC6E-5CCB-6A7A-EEE0218A01C6}"/>
          </ac:picMkLst>
        </pc:picChg>
        <pc:picChg chg="mod">
          <ac:chgData name="Cesar Pzzo" userId="727aafd2658302de" providerId="LiveId" clId="{FA20F9A4-3295-46B5-ABEA-F50C594D9EB0}" dt="2024-06-14T19:59:21.516" v="294"/>
          <ac:picMkLst>
            <pc:docMk/>
            <pc:sldMk cId="100489971" sldId="323"/>
            <ac:picMk id="8196" creationId="{9BD33894-350F-EBDE-79DF-9385C03D68EC}"/>
          </ac:picMkLst>
        </pc:picChg>
        <pc:picChg chg="mod">
          <ac:chgData name="Cesar Pzzo" userId="727aafd2658302de" providerId="LiveId" clId="{FA20F9A4-3295-46B5-ABEA-F50C594D9EB0}" dt="2024-06-14T19:27:01.152" v="0" actId="165"/>
          <ac:picMkLst>
            <pc:docMk/>
            <pc:sldMk cId="100489971" sldId="323"/>
            <ac:picMk id="8197" creationId="{E363FBF2-4A72-F35F-9BDF-9E0069EC2CE9}"/>
          </ac:picMkLst>
        </pc:picChg>
        <pc:picChg chg="mod">
          <ac:chgData name="Cesar Pzzo" userId="727aafd2658302de" providerId="LiveId" clId="{FA20F9A4-3295-46B5-ABEA-F50C594D9EB0}" dt="2024-06-14T19:27:01.152" v="0" actId="165"/>
          <ac:picMkLst>
            <pc:docMk/>
            <pc:sldMk cId="100489971" sldId="323"/>
            <ac:picMk id="8199" creationId="{1F04CB28-17C2-9352-5F57-FAED1331B523}"/>
          </ac:picMkLst>
        </pc:picChg>
        <pc:picChg chg="del mod topLvl">
          <ac:chgData name="Cesar Pzzo" userId="727aafd2658302de" providerId="LiveId" clId="{FA20F9A4-3295-46B5-ABEA-F50C594D9EB0}" dt="2024-06-14T20:02:02.568" v="335" actId="478"/>
          <ac:picMkLst>
            <pc:docMk/>
            <pc:sldMk cId="100489971" sldId="323"/>
            <ac:picMk id="8204" creationId="{AB3E8D95-F780-79C8-9FB1-388DA8B673A4}"/>
          </ac:picMkLst>
        </pc:picChg>
        <pc:picChg chg="del mod topLvl">
          <ac:chgData name="Cesar Pzzo" userId="727aafd2658302de" providerId="LiveId" clId="{FA20F9A4-3295-46B5-ABEA-F50C594D9EB0}" dt="2024-06-14T22:52:24.930" v="1378" actId="478"/>
          <ac:picMkLst>
            <pc:docMk/>
            <pc:sldMk cId="100489971" sldId="323"/>
            <ac:picMk id="8208" creationId="{5BB66D09-3CE3-4130-7F6D-73A8482AF005}"/>
          </ac:picMkLst>
        </pc:picChg>
        <pc:picChg chg="add mod topLvl">
          <ac:chgData name="Cesar Pzzo" userId="727aafd2658302de" providerId="LiveId" clId="{FA20F9A4-3295-46B5-ABEA-F50C594D9EB0}" dt="2024-06-14T23:08:56.391" v="1531" actId="165"/>
          <ac:picMkLst>
            <pc:docMk/>
            <pc:sldMk cId="100489971" sldId="323"/>
            <ac:picMk id="8213" creationId="{8B0893BC-C1D8-C467-0ACB-F832144B9B48}"/>
          </ac:picMkLst>
        </pc:picChg>
        <pc:picChg chg="add del mod ord">
          <ac:chgData name="Cesar Pzzo" userId="727aafd2658302de" providerId="LiveId" clId="{FA20F9A4-3295-46B5-ABEA-F50C594D9EB0}" dt="2024-06-14T21:12:30.708" v="546" actId="478"/>
          <ac:picMkLst>
            <pc:docMk/>
            <pc:sldMk cId="100489971" sldId="323"/>
            <ac:picMk id="8216" creationId="{FB5D4BF3-5FB6-1C43-C06C-3CAAA31A3FF5}"/>
          </ac:picMkLst>
        </pc:picChg>
        <pc:picChg chg="del mod">
          <ac:chgData name="Cesar Pzzo" userId="727aafd2658302de" providerId="LiveId" clId="{FA20F9A4-3295-46B5-ABEA-F50C594D9EB0}" dt="2024-06-14T21:32:31.923" v="579" actId="478"/>
          <ac:picMkLst>
            <pc:docMk/>
            <pc:sldMk cId="100489971" sldId="323"/>
            <ac:picMk id="8226" creationId="{F69A649F-B6A8-6964-AF4B-6D92F2F6E1B3}"/>
          </ac:picMkLst>
        </pc:picChg>
        <pc:picChg chg="add mod topLvl">
          <ac:chgData name="Cesar Pzzo" userId="727aafd2658302de" providerId="LiveId" clId="{FA20F9A4-3295-46B5-ABEA-F50C594D9EB0}" dt="2024-06-14T23:08:56.391" v="1531" actId="165"/>
          <ac:picMkLst>
            <pc:docMk/>
            <pc:sldMk cId="100489971" sldId="323"/>
            <ac:picMk id="8228" creationId="{A6DA71AB-8CC7-030C-1877-8687B783439E}"/>
          </ac:picMkLst>
        </pc:picChg>
        <pc:picChg chg="add del mod topLvl">
          <ac:chgData name="Cesar Pzzo" userId="727aafd2658302de" providerId="LiveId" clId="{FA20F9A4-3295-46B5-ABEA-F50C594D9EB0}" dt="2024-06-17T18:00:59.446" v="3051" actId="1076"/>
          <ac:picMkLst>
            <pc:docMk/>
            <pc:sldMk cId="100489971" sldId="323"/>
            <ac:picMk id="8231" creationId="{EA980FB4-6DF5-F056-AC0F-76669D711154}"/>
          </ac:picMkLst>
        </pc:picChg>
        <pc:picChg chg="add del mod topLvl">
          <ac:chgData name="Cesar Pzzo" userId="727aafd2658302de" providerId="LiveId" clId="{FA20F9A4-3295-46B5-ABEA-F50C594D9EB0}" dt="2024-06-14T23:08:56.391" v="1531" actId="165"/>
          <ac:picMkLst>
            <pc:docMk/>
            <pc:sldMk cId="100489971" sldId="323"/>
            <ac:picMk id="8238" creationId="{4B489D9D-73CC-5660-F3D1-E5F94BDAD5F4}"/>
          </ac:picMkLst>
        </pc:picChg>
        <pc:picChg chg="mod topLvl">
          <ac:chgData name="Cesar Pzzo" userId="727aafd2658302de" providerId="LiveId" clId="{FA20F9A4-3295-46B5-ABEA-F50C594D9EB0}" dt="2024-06-14T22:02:21.612" v="863" actId="164"/>
          <ac:picMkLst>
            <pc:docMk/>
            <pc:sldMk cId="100489971" sldId="323"/>
            <ac:picMk id="8242" creationId="{C3E5A62B-2293-4F89-97D4-75657B568847}"/>
          </ac:picMkLst>
        </pc:picChg>
      </pc:sldChg>
      <pc:sldChg chg="addSp delSp modSp mod chgLayout">
        <pc:chgData name="Cesar Pzzo" userId="727aafd2658302de" providerId="LiveId" clId="{FA20F9A4-3295-46B5-ABEA-F50C594D9EB0}" dt="2024-06-17T18:12:06.391" v="3083" actId="20577"/>
        <pc:sldMkLst>
          <pc:docMk/>
          <pc:sldMk cId="3848226310" sldId="324"/>
        </pc:sldMkLst>
        <pc:spChg chg="del">
          <ac:chgData name="Cesar Pzzo" userId="727aafd2658302de" providerId="LiveId" clId="{FA20F9A4-3295-46B5-ABEA-F50C594D9EB0}" dt="2024-06-14T22:36:31.758" v="1047" actId="478"/>
          <ac:spMkLst>
            <pc:docMk/>
            <pc:sldMk cId="3848226310" sldId="324"/>
            <ac:spMk id="2" creationId="{86742288-DFC7-89DA-0C6E-6EC1BD109ECC}"/>
          </ac:spMkLst>
        </pc:spChg>
        <pc:spChg chg="del">
          <ac:chgData name="Cesar Pzzo" userId="727aafd2658302de" providerId="LiveId" clId="{FA20F9A4-3295-46B5-ABEA-F50C594D9EB0}" dt="2024-06-14T22:36:31.758" v="1047" actId="478"/>
          <ac:spMkLst>
            <pc:docMk/>
            <pc:sldMk cId="3848226310" sldId="324"/>
            <ac:spMk id="3" creationId="{4A0C5CDE-E2D2-BCEC-2597-12E9761014AD}"/>
          </ac:spMkLst>
        </pc:spChg>
        <pc:spChg chg="add mod">
          <ac:chgData name="Cesar Pzzo" userId="727aafd2658302de" providerId="LiveId" clId="{FA20F9A4-3295-46B5-ABEA-F50C594D9EB0}" dt="2024-06-14T23:53:34.519" v="2377" actId="20577"/>
          <ac:spMkLst>
            <pc:docMk/>
            <pc:sldMk cId="3848226310" sldId="324"/>
            <ac:spMk id="4" creationId="{F0EA4D97-68C2-6806-6A05-0A00F71414FB}"/>
          </ac:spMkLst>
        </pc:spChg>
        <pc:spChg chg="add mod">
          <ac:chgData name="Cesar Pzzo" userId="727aafd2658302de" providerId="LiveId" clId="{FA20F9A4-3295-46B5-ABEA-F50C594D9EB0}" dt="2024-06-17T18:12:06.391" v="3083" actId="20577"/>
          <ac:spMkLst>
            <pc:docMk/>
            <pc:sldMk cId="3848226310" sldId="324"/>
            <ac:spMk id="5" creationId="{03917532-5422-A236-30F0-72BA2CB8405D}"/>
          </ac:spMkLst>
        </pc:spChg>
      </pc:sldChg>
      <pc:sldChg chg="modSp mod">
        <pc:chgData name="Cesar Pzzo" userId="727aafd2658302de" providerId="LiveId" clId="{FA20F9A4-3295-46B5-ABEA-F50C594D9EB0}" dt="2024-06-14T23:53:38.562" v="2386" actId="20577"/>
        <pc:sldMkLst>
          <pc:docMk/>
          <pc:sldMk cId="2734759189" sldId="325"/>
        </pc:sldMkLst>
        <pc:spChg chg="mod">
          <ac:chgData name="Cesar Pzzo" userId="727aafd2658302de" providerId="LiveId" clId="{FA20F9A4-3295-46B5-ABEA-F50C594D9EB0}" dt="2024-06-14T23:53:38.562" v="2386" actId="20577"/>
          <ac:spMkLst>
            <pc:docMk/>
            <pc:sldMk cId="2734759189" sldId="325"/>
            <ac:spMk id="4" creationId="{2ABBDB00-8517-1E34-0BB1-B273A9EB32AA}"/>
          </ac:spMkLst>
        </pc:spChg>
      </pc:sldChg>
      <pc:sldChg chg="add">
        <pc:chgData name="Cesar Pzzo" userId="727aafd2658302de" providerId="LiveId" clId="{FA20F9A4-3295-46B5-ABEA-F50C594D9EB0}" dt="2024-06-14T23:48:43.623" v="1829" actId="2890"/>
        <pc:sldMkLst>
          <pc:docMk/>
          <pc:sldMk cId="812371830" sldId="326"/>
        </pc:sldMkLst>
      </pc:sldChg>
      <pc:sldChg chg="add replId">
        <pc:chgData name="Cesar Pzzo" userId="727aafd2658302de" providerId="LiveId" clId="{FA20F9A4-3295-46B5-ABEA-F50C594D9EB0}" dt="2024-06-14T23:48:43.623" v="1829" actId="2890"/>
        <pc:sldMkLst>
          <pc:docMk/>
          <pc:sldMk cId="3191126957" sldId="327"/>
        </pc:sldMkLst>
      </pc:sldChg>
      <pc:sldChg chg="addSp modSp new mod modClrScheme chgLayout">
        <pc:chgData name="Cesar Pzzo" userId="727aafd2658302de" providerId="LiveId" clId="{FA20F9A4-3295-46B5-ABEA-F50C594D9EB0}" dt="2024-06-17T18:02:19.987" v="3081" actId="5793"/>
        <pc:sldMkLst>
          <pc:docMk/>
          <pc:sldMk cId="2744771199" sldId="328"/>
        </pc:sldMkLst>
        <pc:spChg chg="add mod">
          <ac:chgData name="Cesar Pzzo" userId="727aafd2658302de" providerId="LiveId" clId="{FA20F9A4-3295-46B5-ABEA-F50C594D9EB0}" dt="2024-06-14T23:54:17.018" v="2393" actId="20577"/>
          <ac:spMkLst>
            <pc:docMk/>
            <pc:sldMk cId="2744771199" sldId="328"/>
            <ac:spMk id="2" creationId="{C15F403F-B284-C5F5-7FC3-49EFAD5086CB}"/>
          </ac:spMkLst>
        </pc:spChg>
        <pc:spChg chg="add mod">
          <ac:chgData name="Cesar Pzzo" userId="727aafd2658302de" providerId="LiveId" clId="{FA20F9A4-3295-46B5-ABEA-F50C594D9EB0}" dt="2024-06-17T18:02:19.987" v="3081" actId="5793"/>
          <ac:spMkLst>
            <pc:docMk/>
            <pc:sldMk cId="2744771199" sldId="328"/>
            <ac:spMk id="3" creationId="{01E836F7-0F80-4771-96F2-0384EA014518}"/>
          </ac:spMkLst>
        </pc:spChg>
      </pc:sldChg>
      <pc:sldChg chg="addSp modSp new mod modClrScheme chgLayout">
        <pc:chgData name="Cesar Pzzo" userId="727aafd2658302de" providerId="LiveId" clId="{FA20F9A4-3295-46B5-ABEA-F50C594D9EB0}" dt="2024-06-18T21:54:26.588" v="3591" actId="21"/>
        <pc:sldMkLst>
          <pc:docMk/>
          <pc:sldMk cId="2745267520" sldId="329"/>
        </pc:sldMkLst>
        <pc:spChg chg="add mod">
          <ac:chgData name="Cesar Pzzo" userId="727aafd2658302de" providerId="LiveId" clId="{FA20F9A4-3295-46B5-ABEA-F50C594D9EB0}" dt="2024-06-18T21:54:26.588" v="3591" actId="21"/>
          <ac:spMkLst>
            <pc:docMk/>
            <pc:sldMk cId="2745267520" sldId="329"/>
            <ac:spMk id="2" creationId="{F5C487F7-BB45-085E-5BAB-063A2DADE39B}"/>
          </ac:spMkLst>
        </pc:spChg>
        <pc:spChg chg="add mod">
          <ac:chgData name="Cesar Pzzo" userId="727aafd2658302de" providerId="LiveId" clId="{FA20F9A4-3295-46B5-ABEA-F50C594D9EB0}" dt="2024-06-18T21:50:44.447" v="3089" actId="700"/>
          <ac:spMkLst>
            <pc:docMk/>
            <pc:sldMk cId="2745267520" sldId="329"/>
            <ac:spMk id="3" creationId="{861F5E00-660B-FA76-8795-FB5F22508163}"/>
          </ac:spMkLst>
        </pc:spChg>
      </pc:sldChg>
      <pc:sldChg chg="modSp new mod">
        <pc:chgData name="Cesar Pzzo" userId="727aafd2658302de" providerId="LiveId" clId="{FA20F9A4-3295-46B5-ABEA-F50C594D9EB0}" dt="2024-06-18T21:56:31.265" v="3990" actId="113"/>
        <pc:sldMkLst>
          <pc:docMk/>
          <pc:sldMk cId="839054254" sldId="330"/>
        </pc:sldMkLst>
        <pc:spChg chg="mod">
          <ac:chgData name="Cesar Pzzo" userId="727aafd2658302de" providerId="LiveId" clId="{FA20F9A4-3295-46B5-ABEA-F50C594D9EB0}" dt="2024-06-18T21:54:41.545" v="3603" actId="20577"/>
          <ac:spMkLst>
            <pc:docMk/>
            <pc:sldMk cId="839054254" sldId="330"/>
            <ac:spMk id="2" creationId="{C5174016-EF9F-CBB3-D50B-417E914B9434}"/>
          </ac:spMkLst>
        </pc:spChg>
        <pc:spChg chg="mod">
          <ac:chgData name="Cesar Pzzo" userId="727aafd2658302de" providerId="LiveId" clId="{FA20F9A4-3295-46B5-ABEA-F50C594D9EB0}" dt="2024-06-18T21:56:31.265" v="3990" actId="113"/>
          <ac:spMkLst>
            <pc:docMk/>
            <pc:sldMk cId="839054254" sldId="330"/>
            <ac:spMk id="3" creationId="{16C1D128-4BE9-DD13-4687-B082A322391D}"/>
          </ac:spMkLst>
        </pc:spChg>
      </pc:sldChg>
      <pc:sldChg chg="add del modNotesTx">
        <pc:chgData name="Cesar Pzzo" userId="727aafd2658302de" providerId="LiveId" clId="{FA20F9A4-3295-46B5-ABEA-F50C594D9EB0}" dt="2024-06-22T02:26:53.714" v="4602" actId="47"/>
        <pc:sldMkLst>
          <pc:docMk/>
          <pc:sldMk cId="1948909365" sldId="331"/>
        </pc:sldMkLst>
      </pc:sldChg>
      <pc:sldChg chg="addSp delSp modSp add mod modNotesTx">
        <pc:chgData name="Cesar Pzzo" userId="727aafd2658302de" providerId="LiveId" clId="{FA20F9A4-3295-46B5-ABEA-F50C594D9EB0}" dt="2024-06-24T04:21:06.569" v="10883" actId="207"/>
        <pc:sldMkLst>
          <pc:docMk/>
          <pc:sldMk cId="2195104108" sldId="331"/>
        </pc:sldMkLst>
        <pc:spChg chg="mod">
          <ac:chgData name="Cesar Pzzo" userId="727aafd2658302de" providerId="LiveId" clId="{FA20F9A4-3295-46B5-ABEA-F50C594D9EB0}" dt="2024-06-22T03:47:36.667" v="5649" actId="12788"/>
          <ac:spMkLst>
            <pc:docMk/>
            <pc:sldMk cId="2195104108" sldId="331"/>
            <ac:spMk id="9" creationId="{C929A426-6094-2194-948F-FCE2BD90F06A}"/>
          </ac:spMkLst>
        </pc:spChg>
        <pc:spChg chg="mod">
          <ac:chgData name="Cesar Pzzo" userId="727aafd2658302de" providerId="LiveId" clId="{FA20F9A4-3295-46B5-ABEA-F50C594D9EB0}" dt="2024-06-22T03:47:36.667" v="5649" actId="12788"/>
          <ac:spMkLst>
            <pc:docMk/>
            <pc:sldMk cId="2195104108" sldId="331"/>
            <ac:spMk id="10" creationId="{8565CEE2-7654-4530-4305-76C08714BD29}"/>
          </ac:spMkLst>
        </pc:spChg>
        <pc:spChg chg="mod">
          <ac:chgData name="Cesar Pzzo" userId="727aafd2658302de" providerId="LiveId" clId="{FA20F9A4-3295-46B5-ABEA-F50C594D9EB0}" dt="2024-06-22T03:47:36.667" v="5649" actId="12788"/>
          <ac:spMkLst>
            <pc:docMk/>
            <pc:sldMk cId="2195104108" sldId="331"/>
            <ac:spMk id="11" creationId="{E92C2EAE-CE0D-88D2-3715-7A80A4442F62}"/>
          </ac:spMkLst>
        </pc:spChg>
        <pc:spChg chg="mod">
          <ac:chgData name="Cesar Pzzo" userId="727aafd2658302de" providerId="LiveId" clId="{FA20F9A4-3295-46B5-ABEA-F50C594D9EB0}" dt="2024-06-22T03:47:36.667" v="5649" actId="12788"/>
          <ac:spMkLst>
            <pc:docMk/>
            <pc:sldMk cId="2195104108" sldId="331"/>
            <ac:spMk id="12" creationId="{3C104CB3-1125-628A-84CA-8C0DEB6AC520}"/>
          </ac:spMkLst>
        </pc:spChg>
        <pc:spChg chg="add del mod">
          <ac:chgData name="Cesar Pzzo" userId="727aafd2658302de" providerId="LiveId" clId="{FA20F9A4-3295-46B5-ABEA-F50C594D9EB0}" dt="2024-06-22T03:11:15.853" v="4890" actId="478"/>
          <ac:spMkLst>
            <pc:docMk/>
            <pc:sldMk cId="2195104108" sldId="331"/>
            <ac:spMk id="21" creationId="{64D224AE-A2A1-EE8B-A3A2-07CDAEA57A72}"/>
          </ac:spMkLst>
        </pc:spChg>
        <pc:spChg chg="mod topLvl">
          <ac:chgData name="Cesar Pzzo" userId="727aafd2658302de" providerId="LiveId" clId="{FA20F9A4-3295-46B5-ABEA-F50C594D9EB0}" dt="2024-06-22T03:31:53.467" v="5186" actId="164"/>
          <ac:spMkLst>
            <pc:docMk/>
            <pc:sldMk cId="2195104108" sldId="331"/>
            <ac:spMk id="23" creationId="{0D19AE9E-AB9F-16D0-FF5F-47E375B9DA90}"/>
          </ac:spMkLst>
        </pc:spChg>
        <pc:spChg chg="mod topLvl">
          <ac:chgData name="Cesar Pzzo" userId="727aafd2658302de" providerId="LiveId" clId="{FA20F9A4-3295-46B5-ABEA-F50C594D9EB0}" dt="2024-06-22T03:18:15.243" v="4928" actId="164"/>
          <ac:spMkLst>
            <pc:docMk/>
            <pc:sldMk cId="2195104108" sldId="331"/>
            <ac:spMk id="24" creationId="{91571A28-A85A-B830-0DB9-3F6025D57A60}"/>
          </ac:spMkLst>
        </pc:spChg>
        <pc:spChg chg="mod topLvl">
          <ac:chgData name="Cesar Pzzo" userId="727aafd2658302de" providerId="LiveId" clId="{FA20F9A4-3295-46B5-ABEA-F50C594D9EB0}" dt="2024-06-22T03:43:21.736" v="5627" actId="20577"/>
          <ac:spMkLst>
            <pc:docMk/>
            <pc:sldMk cId="2195104108" sldId="331"/>
            <ac:spMk id="27" creationId="{9D14E3C5-9D3B-9C7A-DB93-A73109AB3482}"/>
          </ac:spMkLst>
        </pc:spChg>
        <pc:spChg chg="mod topLvl">
          <ac:chgData name="Cesar Pzzo" userId="727aafd2658302de" providerId="LiveId" clId="{FA20F9A4-3295-46B5-ABEA-F50C594D9EB0}" dt="2024-06-22T03:18:02.538" v="4926" actId="164"/>
          <ac:spMkLst>
            <pc:docMk/>
            <pc:sldMk cId="2195104108" sldId="331"/>
            <ac:spMk id="28" creationId="{E734EE0C-3805-2417-2C1D-9449834839B4}"/>
          </ac:spMkLst>
        </pc:spChg>
        <pc:spChg chg="mod">
          <ac:chgData name="Cesar Pzzo" userId="727aafd2658302de" providerId="LiveId" clId="{FA20F9A4-3295-46B5-ABEA-F50C594D9EB0}" dt="2024-06-22T03:44:55.432" v="5632" actId="1036"/>
          <ac:spMkLst>
            <pc:docMk/>
            <pc:sldMk cId="2195104108" sldId="331"/>
            <ac:spMk id="31" creationId="{B3FF6DC8-79BF-E969-8671-2BADE7A4366C}"/>
          </ac:spMkLst>
        </pc:spChg>
        <pc:spChg chg="mod">
          <ac:chgData name="Cesar Pzzo" userId="727aafd2658302de" providerId="LiveId" clId="{FA20F9A4-3295-46B5-ABEA-F50C594D9EB0}" dt="2024-06-22T14:51:26.492" v="8609" actId="14100"/>
          <ac:spMkLst>
            <pc:docMk/>
            <pc:sldMk cId="2195104108" sldId="331"/>
            <ac:spMk id="36" creationId="{15CC5AFD-CA8D-BEFE-51C2-D47634466E20}"/>
          </ac:spMkLst>
        </pc:spChg>
        <pc:spChg chg="mod topLvl">
          <ac:chgData name="Cesar Pzzo" userId="727aafd2658302de" providerId="LiveId" clId="{FA20F9A4-3295-46B5-ABEA-F50C594D9EB0}" dt="2024-06-22T03:32:01.589" v="5188" actId="164"/>
          <ac:spMkLst>
            <pc:docMk/>
            <pc:sldMk cId="2195104108" sldId="331"/>
            <ac:spMk id="38" creationId="{5E2330E4-12A5-E94C-B641-245819119785}"/>
          </ac:spMkLst>
        </pc:spChg>
        <pc:spChg chg="mod">
          <ac:chgData name="Cesar Pzzo" userId="727aafd2658302de" providerId="LiveId" clId="{FA20F9A4-3295-46B5-ABEA-F50C594D9EB0}" dt="2024-06-22T03:34:45.783" v="5210" actId="6549"/>
          <ac:spMkLst>
            <pc:docMk/>
            <pc:sldMk cId="2195104108" sldId="331"/>
            <ac:spMk id="41" creationId="{516D7554-4B6C-89CA-5AD6-184D37B3FCAD}"/>
          </ac:spMkLst>
        </pc:spChg>
        <pc:spChg chg="mod topLvl">
          <ac:chgData name="Cesar Pzzo" userId="727aafd2658302de" providerId="LiveId" clId="{FA20F9A4-3295-46B5-ABEA-F50C594D9EB0}" dt="2024-06-22T03:17:44.240" v="4924" actId="164"/>
          <ac:spMkLst>
            <pc:docMk/>
            <pc:sldMk cId="2195104108" sldId="331"/>
            <ac:spMk id="46" creationId="{E13A9EE5-F5E2-4D9F-C115-ABCBCDC05751}"/>
          </ac:spMkLst>
        </pc:spChg>
        <pc:spChg chg="mod topLvl">
          <ac:chgData name="Cesar Pzzo" userId="727aafd2658302de" providerId="LiveId" clId="{FA20F9A4-3295-46B5-ABEA-F50C594D9EB0}" dt="2024-06-22T03:32:09.068" v="5190" actId="164"/>
          <ac:spMkLst>
            <pc:docMk/>
            <pc:sldMk cId="2195104108" sldId="331"/>
            <ac:spMk id="49" creationId="{2852459F-FDCF-4256-A3E5-5C4AF62F02DA}"/>
          </ac:spMkLst>
        </pc:spChg>
        <pc:spChg chg="mod topLvl">
          <ac:chgData name="Cesar Pzzo" userId="727aafd2658302de" providerId="LiveId" clId="{FA20F9A4-3295-46B5-ABEA-F50C594D9EB0}" dt="2024-06-22T03:18:26.378" v="4930" actId="164"/>
          <ac:spMkLst>
            <pc:docMk/>
            <pc:sldMk cId="2195104108" sldId="331"/>
            <ac:spMk id="52" creationId="{BB5D6005-8A57-D3E1-E085-522CC3A880B6}"/>
          </ac:spMkLst>
        </pc:spChg>
        <pc:spChg chg="mod">
          <ac:chgData name="Cesar Pzzo" userId="727aafd2658302de" providerId="LiveId" clId="{FA20F9A4-3295-46B5-ABEA-F50C594D9EB0}" dt="2024-06-22T03:41:29.626" v="5600" actId="1076"/>
          <ac:spMkLst>
            <pc:docMk/>
            <pc:sldMk cId="2195104108" sldId="331"/>
            <ac:spMk id="61" creationId="{5BB1E94C-8829-5DDE-DD2E-C17F57F841D2}"/>
          </ac:spMkLst>
        </pc:spChg>
        <pc:spChg chg="mod">
          <ac:chgData name="Cesar Pzzo" userId="727aafd2658302de" providerId="LiveId" clId="{FA20F9A4-3295-46B5-ABEA-F50C594D9EB0}" dt="2024-06-22T03:44:55.432" v="5632" actId="1036"/>
          <ac:spMkLst>
            <pc:docMk/>
            <pc:sldMk cId="2195104108" sldId="331"/>
            <ac:spMk id="1027" creationId="{AF4151A3-3A34-8A71-C8C5-FFCC119C4D6B}"/>
          </ac:spMkLst>
        </pc:spChg>
        <pc:spChg chg="del mod">
          <ac:chgData name="Cesar Pzzo" userId="727aafd2658302de" providerId="LiveId" clId="{FA20F9A4-3295-46B5-ABEA-F50C594D9EB0}" dt="2024-06-22T02:44:57.713" v="4845" actId="478"/>
          <ac:spMkLst>
            <pc:docMk/>
            <pc:sldMk cId="2195104108" sldId="331"/>
            <ac:spMk id="1030" creationId="{B5F1EE99-6F45-3296-404E-C6B98FE6BE19}"/>
          </ac:spMkLst>
        </pc:spChg>
        <pc:spChg chg="mod">
          <ac:chgData name="Cesar Pzzo" userId="727aafd2658302de" providerId="LiveId" clId="{FA20F9A4-3295-46B5-ABEA-F50C594D9EB0}" dt="2024-06-22T14:51:26.956" v="8610" actId="1035"/>
          <ac:spMkLst>
            <pc:docMk/>
            <pc:sldMk cId="2195104108" sldId="331"/>
            <ac:spMk id="1036" creationId="{5468C33B-308D-4B19-DFEB-3A7A9982C1B4}"/>
          </ac:spMkLst>
        </pc:spChg>
        <pc:spChg chg="mod">
          <ac:chgData name="Cesar Pzzo" userId="727aafd2658302de" providerId="LiveId" clId="{FA20F9A4-3295-46B5-ABEA-F50C594D9EB0}" dt="2024-06-22T14:51:26.956" v="8610" actId="1035"/>
          <ac:spMkLst>
            <pc:docMk/>
            <pc:sldMk cId="2195104108" sldId="331"/>
            <ac:spMk id="1040" creationId="{5AAF9EE9-00C7-0E2F-9840-71627F206C78}"/>
          </ac:spMkLst>
        </pc:spChg>
        <pc:spChg chg="mod">
          <ac:chgData name="Cesar Pzzo" userId="727aafd2658302de" providerId="LiveId" clId="{FA20F9A4-3295-46B5-ABEA-F50C594D9EB0}" dt="2024-06-22T14:51:26.956" v="8610" actId="1035"/>
          <ac:spMkLst>
            <pc:docMk/>
            <pc:sldMk cId="2195104108" sldId="331"/>
            <ac:spMk id="1043" creationId="{05725321-759B-F5F0-828B-E98DE5ABA6CC}"/>
          </ac:spMkLst>
        </pc:spChg>
        <pc:spChg chg="mod">
          <ac:chgData name="Cesar Pzzo" userId="727aafd2658302de" providerId="LiveId" clId="{FA20F9A4-3295-46B5-ABEA-F50C594D9EB0}" dt="2024-06-22T14:51:26.956" v="8610" actId="1035"/>
          <ac:spMkLst>
            <pc:docMk/>
            <pc:sldMk cId="2195104108" sldId="331"/>
            <ac:spMk id="1045" creationId="{85477FA8-20E0-255D-9044-9C396FD8286E}"/>
          </ac:spMkLst>
        </pc:spChg>
        <pc:spChg chg="add del mod">
          <ac:chgData name="Cesar Pzzo" userId="727aafd2658302de" providerId="LiveId" clId="{FA20F9A4-3295-46B5-ABEA-F50C594D9EB0}" dt="2024-06-24T04:21:06.569" v="10883" actId="207"/>
          <ac:spMkLst>
            <pc:docMk/>
            <pc:sldMk cId="2195104108" sldId="331"/>
            <ac:spMk id="1051" creationId="{4BEEA170-4261-C4E4-4C7E-B8DD17318C4E}"/>
          </ac:spMkLst>
        </pc:spChg>
        <pc:spChg chg="mod">
          <ac:chgData name="Cesar Pzzo" userId="727aafd2658302de" providerId="LiveId" clId="{FA20F9A4-3295-46B5-ABEA-F50C594D9EB0}" dt="2024-06-22T14:51:26.956" v="8610" actId="1035"/>
          <ac:spMkLst>
            <pc:docMk/>
            <pc:sldMk cId="2195104108" sldId="331"/>
            <ac:spMk id="1059" creationId="{9440EAE7-8116-9DB3-72D9-5D8959715BAE}"/>
          </ac:spMkLst>
        </pc:spChg>
        <pc:spChg chg="mod">
          <ac:chgData name="Cesar Pzzo" userId="727aafd2658302de" providerId="LiveId" clId="{FA20F9A4-3295-46B5-ABEA-F50C594D9EB0}" dt="2024-06-22T14:51:26.956" v="8610" actId="1035"/>
          <ac:spMkLst>
            <pc:docMk/>
            <pc:sldMk cId="2195104108" sldId="331"/>
            <ac:spMk id="1063" creationId="{D0A835C0-C6DE-6095-29F3-B4160367127F}"/>
          </ac:spMkLst>
        </pc:spChg>
        <pc:spChg chg="mod">
          <ac:chgData name="Cesar Pzzo" userId="727aafd2658302de" providerId="LiveId" clId="{FA20F9A4-3295-46B5-ABEA-F50C594D9EB0}" dt="2024-06-22T14:51:26.956" v="8610" actId="1035"/>
          <ac:spMkLst>
            <pc:docMk/>
            <pc:sldMk cId="2195104108" sldId="331"/>
            <ac:spMk id="1065" creationId="{BF07A58B-BD86-9EC7-658D-61B29E14C909}"/>
          </ac:spMkLst>
        </pc:spChg>
        <pc:spChg chg="mod">
          <ac:chgData name="Cesar Pzzo" userId="727aafd2658302de" providerId="LiveId" clId="{FA20F9A4-3295-46B5-ABEA-F50C594D9EB0}" dt="2024-06-22T14:51:26.956" v="8610" actId="1035"/>
          <ac:spMkLst>
            <pc:docMk/>
            <pc:sldMk cId="2195104108" sldId="331"/>
            <ac:spMk id="1066" creationId="{5CD8AD96-A57E-69F8-1C82-30458EF9B065}"/>
          </ac:spMkLst>
        </pc:spChg>
        <pc:spChg chg="del mod">
          <ac:chgData name="Cesar Pzzo" userId="727aafd2658302de" providerId="LiveId" clId="{FA20F9A4-3295-46B5-ABEA-F50C594D9EB0}" dt="2024-06-22T02:29:34.398" v="4656" actId="478"/>
          <ac:spMkLst>
            <pc:docMk/>
            <pc:sldMk cId="2195104108" sldId="331"/>
            <ac:spMk id="1073" creationId="{25925FBE-3D4A-EEDA-0406-E65A3CCCCC9E}"/>
          </ac:spMkLst>
        </pc:spChg>
        <pc:spChg chg="mod">
          <ac:chgData name="Cesar Pzzo" userId="727aafd2658302de" providerId="LiveId" clId="{FA20F9A4-3295-46B5-ABEA-F50C594D9EB0}" dt="2024-06-22T14:51:26.956" v="8610" actId="1035"/>
          <ac:spMkLst>
            <pc:docMk/>
            <pc:sldMk cId="2195104108" sldId="331"/>
            <ac:spMk id="1078" creationId="{0A4ADBA7-74D8-9C54-765A-2BBC62AC6622}"/>
          </ac:spMkLst>
        </pc:spChg>
        <pc:spChg chg="mod">
          <ac:chgData name="Cesar Pzzo" userId="727aafd2658302de" providerId="LiveId" clId="{FA20F9A4-3295-46B5-ABEA-F50C594D9EB0}" dt="2024-06-22T14:51:26.956" v="8610" actId="1035"/>
          <ac:spMkLst>
            <pc:docMk/>
            <pc:sldMk cId="2195104108" sldId="331"/>
            <ac:spMk id="1082" creationId="{9A9D6A3B-E0B5-FCF7-7FE2-BA5C40714466}"/>
          </ac:spMkLst>
        </pc:spChg>
        <pc:spChg chg="mod">
          <ac:chgData name="Cesar Pzzo" userId="727aafd2658302de" providerId="LiveId" clId="{FA20F9A4-3295-46B5-ABEA-F50C594D9EB0}" dt="2024-06-22T14:51:26.956" v="8610" actId="1035"/>
          <ac:spMkLst>
            <pc:docMk/>
            <pc:sldMk cId="2195104108" sldId="331"/>
            <ac:spMk id="1084" creationId="{BDCC1BAA-1F57-CA61-7DA8-6D7BA40DA4E0}"/>
          </ac:spMkLst>
        </pc:spChg>
        <pc:spChg chg="mod">
          <ac:chgData name="Cesar Pzzo" userId="727aafd2658302de" providerId="LiveId" clId="{FA20F9A4-3295-46B5-ABEA-F50C594D9EB0}" dt="2024-06-22T14:51:26.956" v="8610" actId="1035"/>
          <ac:spMkLst>
            <pc:docMk/>
            <pc:sldMk cId="2195104108" sldId="331"/>
            <ac:spMk id="1085" creationId="{BF3B3C12-A1AE-9E0B-210C-4FAD5EFBE703}"/>
          </ac:spMkLst>
        </pc:spChg>
        <pc:spChg chg="del mod">
          <ac:chgData name="Cesar Pzzo" userId="727aafd2658302de" providerId="LiveId" clId="{FA20F9A4-3295-46B5-ABEA-F50C594D9EB0}" dt="2024-06-22T02:31:20.241" v="4668" actId="478"/>
          <ac:spMkLst>
            <pc:docMk/>
            <pc:sldMk cId="2195104108" sldId="331"/>
            <ac:spMk id="1089" creationId="{254BFDB1-CB39-7FEE-7A3F-CA618D25AF7C}"/>
          </ac:spMkLst>
        </pc:spChg>
        <pc:spChg chg="mod">
          <ac:chgData name="Cesar Pzzo" userId="727aafd2658302de" providerId="LiveId" clId="{FA20F9A4-3295-46B5-ABEA-F50C594D9EB0}" dt="2024-06-22T02:34:34.434" v="4704" actId="255"/>
          <ac:spMkLst>
            <pc:docMk/>
            <pc:sldMk cId="2195104108" sldId="331"/>
            <ac:spMk id="1124" creationId="{0D19AE9E-AB9F-16D0-FF5F-47E375B9DA90}"/>
          </ac:spMkLst>
        </pc:spChg>
        <pc:spChg chg="add del mod ord">
          <ac:chgData name="Cesar Pzzo" userId="727aafd2658302de" providerId="LiveId" clId="{FA20F9A4-3295-46B5-ABEA-F50C594D9EB0}" dt="2024-06-22T03:31:10.893" v="5182" actId="478"/>
          <ac:spMkLst>
            <pc:docMk/>
            <pc:sldMk cId="2195104108" sldId="331"/>
            <ac:spMk id="8197" creationId="{5CAFA948-0AE1-6A60-90AA-DD5E82D75FE0}"/>
          </ac:spMkLst>
        </pc:spChg>
        <pc:spChg chg="add mod">
          <ac:chgData name="Cesar Pzzo" userId="727aafd2658302de" providerId="LiveId" clId="{FA20F9A4-3295-46B5-ABEA-F50C594D9EB0}" dt="2024-06-22T03:31:05.087" v="5173" actId="1076"/>
          <ac:spMkLst>
            <pc:docMk/>
            <pc:sldMk cId="2195104108" sldId="331"/>
            <ac:spMk id="8200" creationId="{0259EBFD-CC8A-28A6-544F-6E5EB743A42B}"/>
          </ac:spMkLst>
        </pc:spChg>
        <pc:spChg chg="add mod">
          <ac:chgData name="Cesar Pzzo" userId="727aafd2658302de" providerId="LiveId" clId="{FA20F9A4-3295-46B5-ABEA-F50C594D9EB0}" dt="2024-06-22T03:31:04.612" v="5172" actId="1076"/>
          <ac:spMkLst>
            <pc:docMk/>
            <pc:sldMk cId="2195104108" sldId="331"/>
            <ac:spMk id="8201" creationId="{82247DC0-BD93-8A45-C6AF-5A459C342C82}"/>
          </ac:spMkLst>
        </pc:spChg>
        <pc:spChg chg="add mod">
          <ac:chgData name="Cesar Pzzo" userId="727aafd2658302de" providerId="LiveId" clId="{FA20F9A4-3295-46B5-ABEA-F50C594D9EB0}" dt="2024-06-22T03:31:04.145" v="5171" actId="1076"/>
          <ac:spMkLst>
            <pc:docMk/>
            <pc:sldMk cId="2195104108" sldId="331"/>
            <ac:spMk id="8202" creationId="{CA554CE2-994C-7356-4DB8-A319732CD1AB}"/>
          </ac:spMkLst>
        </pc:spChg>
        <pc:spChg chg="add">
          <ac:chgData name="Cesar Pzzo" userId="727aafd2658302de" providerId="LiveId" clId="{FA20F9A4-3295-46B5-ABEA-F50C594D9EB0}" dt="2024-06-22T03:39:38.331" v="5474"/>
          <ac:spMkLst>
            <pc:docMk/>
            <pc:sldMk cId="2195104108" sldId="331"/>
            <ac:spMk id="8207" creationId="{2D34C812-A1FF-D2CE-57A3-43F1E0E9F3AE}"/>
          </ac:spMkLst>
        </pc:spChg>
        <pc:spChg chg="add">
          <ac:chgData name="Cesar Pzzo" userId="727aafd2658302de" providerId="LiveId" clId="{FA20F9A4-3295-46B5-ABEA-F50C594D9EB0}" dt="2024-06-22T03:39:41.183" v="5475"/>
          <ac:spMkLst>
            <pc:docMk/>
            <pc:sldMk cId="2195104108" sldId="331"/>
            <ac:spMk id="8208" creationId="{D98A4BBB-2DEF-2150-CD6B-18A95DB5A238}"/>
          </ac:spMkLst>
        </pc:spChg>
        <pc:spChg chg="mod">
          <ac:chgData name="Cesar Pzzo" userId="727aafd2658302de" providerId="LiveId" clId="{FA20F9A4-3295-46B5-ABEA-F50C594D9EB0}" dt="2024-06-22T03:35:02.620" v="5217" actId="1076"/>
          <ac:spMkLst>
            <pc:docMk/>
            <pc:sldMk cId="2195104108" sldId="331"/>
            <ac:spMk id="8209" creationId="{A6F5ED2B-227C-8B2F-9F47-BC9677BF2AE2}"/>
          </ac:spMkLst>
        </pc:spChg>
        <pc:spChg chg="mod">
          <ac:chgData name="Cesar Pzzo" userId="727aafd2658302de" providerId="LiveId" clId="{FA20F9A4-3295-46B5-ABEA-F50C594D9EB0}" dt="2024-06-22T02:34:34.434" v="4704" actId="255"/>
          <ac:spMkLst>
            <pc:docMk/>
            <pc:sldMk cId="2195104108" sldId="331"/>
            <ac:spMk id="8211" creationId="{91571A28-A85A-B830-0DB9-3F6025D57A60}"/>
          </ac:spMkLst>
        </pc:spChg>
        <pc:spChg chg="add">
          <ac:chgData name="Cesar Pzzo" userId="727aafd2658302de" providerId="LiveId" clId="{FA20F9A4-3295-46B5-ABEA-F50C594D9EB0}" dt="2024-06-22T03:39:47.749" v="5476"/>
          <ac:spMkLst>
            <pc:docMk/>
            <pc:sldMk cId="2195104108" sldId="331"/>
            <ac:spMk id="8212" creationId="{A7913BCA-EEF0-A20A-24A4-74C587CBB8B5}"/>
          </ac:spMkLst>
        </pc:spChg>
        <pc:spChg chg="add del mod">
          <ac:chgData name="Cesar Pzzo" userId="727aafd2658302de" providerId="LiveId" clId="{FA20F9A4-3295-46B5-ABEA-F50C594D9EB0}" dt="2024-06-22T03:40:39.865" v="5583" actId="21"/>
          <ac:spMkLst>
            <pc:docMk/>
            <pc:sldMk cId="2195104108" sldId="331"/>
            <ac:spMk id="8214" creationId="{AB40711E-7261-1C0A-022A-9AA3ACF6F71F}"/>
          </ac:spMkLst>
        </pc:spChg>
        <pc:spChg chg="add mod">
          <ac:chgData name="Cesar Pzzo" userId="727aafd2658302de" providerId="LiveId" clId="{FA20F9A4-3295-46B5-ABEA-F50C594D9EB0}" dt="2024-06-22T03:47:45.924" v="5652" actId="1036"/>
          <ac:spMkLst>
            <pc:docMk/>
            <pc:sldMk cId="2195104108" sldId="331"/>
            <ac:spMk id="8215" creationId="{AB40711E-7261-1C0A-022A-9AA3ACF6F71F}"/>
          </ac:spMkLst>
        </pc:spChg>
        <pc:spChg chg="add del mod">
          <ac:chgData name="Cesar Pzzo" userId="727aafd2658302de" providerId="LiveId" clId="{FA20F9A4-3295-46B5-ABEA-F50C594D9EB0}" dt="2024-06-22T03:49:05.905" v="5678"/>
          <ac:spMkLst>
            <pc:docMk/>
            <pc:sldMk cId="2195104108" sldId="331"/>
            <ac:spMk id="8216" creationId="{8616B96C-3C34-615B-563D-7EA7C2DF7FD1}"/>
          </ac:spMkLst>
        </pc:spChg>
        <pc:spChg chg="add mod">
          <ac:chgData name="Cesar Pzzo" userId="727aafd2658302de" providerId="LiveId" clId="{FA20F9A4-3295-46B5-ABEA-F50C594D9EB0}" dt="2024-06-22T03:49:34.119" v="5687" actId="1035"/>
          <ac:spMkLst>
            <pc:docMk/>
            <pc:sldMk cId="2195104108" sldId="331"/>
            <ac:spMk id="8217" creationId="{37C4569D-74BF-09F8-BB9A-ED675343A57B}"/>
          </ac:spMkLst>
        </pc:spChg>
        <pc:spChg chg="mod">
          <ac:chgData name="Cesar Pzzo" userId="727aafd2658302de" providerId="LiveId" clId="{FA20F9A4-3295-46B5-ABEA-F50C594D9EB0}" dt="2024-06-22T05:40:27.612" v="7787"/>
          <ac:spMkLst>
            <pc:docMk/>
            <pc:sldMk cId="2195104108" sldId="331"/>
            <ac:spMk id="8219" creationId="{F3EB2E72-E0DD-D26B-3188-6EE96720F470}"/>
          </ac:spMkLst>
        </pc:spChg>
        <pc:spChg chg="mod">
          <ac:chgData name="Cesar Pzzo" userId="727aafd2658302de" providerId="LiveId" clId="{FA20F9A4-3295-46B5-ABEA-F50C594D9EB0}" dt="2024-06-22T05:40:27.612" v="7787"/>
          <ac:spMkLst>
            <pc:docMk/>
            <pc:sldMk cId="2195104108" sldId="331"/>
            <ac:spMk id="8222" creationId="{27BFF0C2-0475-3CE3-94E1-A61829C72ADC}"/>
          </ac:spMkLst>
        </pc:spChg>
        <pc:spChg chg="mod">
          <ac:chgData name="Cesar Pzzo" userId="727aafd2658302de" providerId="LiveId" clId="{FA20F9A4-3295-46B5-ABEA-F50C594D9EB0}" dt="2024-06-22T02:34:34.434" v="4704" actId="255"/>
          <ac:spMkLst>
            <pc:docMk/>
            <pc:sldMk cId="2195104108" sldId="331"/>
            <ac:spMk id="8223" creationId="{9D14E3C5-9D3B-9C7A-DB93-A73109AB3482}"/>
          </ac:spMkLst>
        </pc:spChg>
        <pc:spChg chg="mod">
          <ac:chgData name="Cesar Pzzo" userId="727aafd2658302de" providerId="LiveId" clId="{FA20F9A4-3295-46B5-ABEA-F50C594D9EB0}" dt="2024-06-22T02:34:34.434" v="4704" actId="255"/>
          <ac:spMkLst>
            <pc:docMk/>
            <pc:sldMk cId="2195104108" sldId="331"/>
            <ac:spMk id="8225" creationId="{E734EE0C-3805-2417-2C1D-9449834839B4}"/>
          </ac:spMkLst>
        </pc:spChg>
        <pc:spChg chg="mod">
          <ac:chgData name="Cesar Pzzo" userId="727aafd2658302de" providerId="LiveId" clId="{FA20F9A4-3295-46B5-ABEA-F50C594D9EB0}" dt="2024-06-22T05:40:27.612" v="7787"/>
          <ac:spMkLst>
            <pc:docMk/>
            <pc:sldMk cId="2195104108" sldId="331"/>
            <ac:spMk id="8227" creationId="{40B408E0-D11D-02BE-6155-99476A0BF52C}"/>
          </ac:spMkLst>
        </pc:spChg>
        <pc:spChg chg="mod">
          <ac:chgData name="Cesar Pzzo" userId="727aafd2658302de" providerId="LiveId" clId="{FA20F9A4-3295-46B5-ABEA-F50C594D9EB0}" dt="2024-06-22T02:34:34.434" v="4704" actId="255"/>
          <ac:spMkLst>
            <pc:docMk/>
            <pc:sldMk cId="2195104108" sldId="331"/>
            <ac:spMk id="8229" creationId="{5E2330E4-12A5-E94C-B641-245819119785}"/>
          </ac:spMkLst>
        </pc:spChg>
        <pc:spChg chg="mod">
          <ac:chgData name="Cesar Pzzo" userId="727aafd2658302de" providerId="LiveId" clId="{FA20F9A4-3295-46B5-ABEA-F50C594D9EB0}" dt="2024-06-22T02:34:34.434" v="4704" actId="255"/>
          <ac:spMkLst>
            <pc:docMk/>
            <pc:sldMk cId="2195104108" sldId="331"/>
            <ac:spMk id="8230" creationId="{E13A9EE5-F5E2-4D9F-C115-ABCBCDC05751}"/>
          </ac:spMkLst>
        </pc:spChg>
        <pc:spChg chg="mod">
          <ac:chgData name="Cesar Pzzo" userId="727aafd2658302de" providerId="LiveId" clId="{FA20F9A4-3295-46B5-ABEA-F50C594D9EB0}" dt="2024-06-22T05:40:27.612" v="7787"/>
          <ac:spMkLst>
            <pc:docMk/>
            <pc:sldMk cId="2195104108" sldId="331"/>
            <ac:spMk id="8234" creationId="{20F56830-45B6-BACB-8F1E-416A0BC53BC9}"/>
          </ac:spMkLst>
        </pc:spChg>
        <pc:spChg chg="mod">
          <ac:chgData name="Cesar Pzzo" userId="727aafd2658302de" providerId="LiveId" clId="{FA20F9A4-3295-46B5-ABEA-F50C594D9EB0}" dt="2024-06-22T02:34:34.434" v="4704" actId="255"/>
          <ac:spMkLst>
            <pc:docMk/>
            <pc:sldMk cId="2195104108" sldId="331"/>
            <ac:spMk id="8236" creationId="{2852459F-FDCF-4256-A3E5-5C4AF62F02DA}"/>
          </ac:spMkLst>
        </pc:spChg>
        <pc:spChg chg="mod">
          <ac:chgData name="Cesar Pzzo" userId="727aafd2658302de" providerId="LiveId" clId="{FA20F9A4-3295-46B5-ABEA-F50C594D9EB0}" dt="2024-06-22T02:34:34.434" v="4704" actId="255"/>
          <ac:spMkLst>
            <pc:docMk/>
            <pc:sldMk cId="2195104108" sldId="331"/>
            <ac:spMk id="8237" creationId="{BB5D6005-8A57-D3E1-E085-522CC3A880B6}"/>
          </ac:spMkLst>
        </pc:spChg>
        <pc:spChg chg="mod">
          <ac:chgData name="Cesar Pzzo" userId="727aafd2658302de" providerId="LiveId" clId="{FA20F9A4-3295-46B5-ABEA-F50C594D9EB0}" dt="2024-06-22T15:22:15.182" v="8869" actId="20577"/>
          <ac:spMkLst>
            <pc:docMk/>
            <pc:sldMk cId="2195104108" sldId="331"/>
            <ac:spMk id="8240" creationId="{22BD498F-2271-CB4D-4F4B-BE229835FC0C}"/>
          </ac:spMkLst>
        </pc:spChg>
        <pc:spChg chg="add del mod ord">
          <ac:chgData name="Cesar Pzzo" userId="727aafd2658302de" providerId="LiveId" clId="{FA20F9A4-3295-46B5-ABEA-F50C594D9EB0}" dt="2024-06-22T03:31:15.308" v="5183" actId="207"/>
          <ac:spMkLst>
            <pc:docMk/>
            <pc:sldMk cId="2195104108" sldId="331"/>
            <ac:spMk id="8254" creationId="{066B84FF-FF9C-C959-615A-44E812AC7B39}"/>
          </ac:spMkLst>
        </pc:spChg>
        <pc:spChg chg="mod">
          <ac:chgData name="Cesar Pzzo" userId="727aafd2658302de" providerId="LiveId" clId="{FA20F9A4-3295-46B5-ABEA-F50C594D9EB0}" dt="2024-06-22T03:13:04.033" v="4898" actId="207"/>
          <ac:spMkLst>
            <pc:docMk/>
            <pc:sldMk cId="2195104108" sldId="331"/>
            <ac:spMk id="8255" creationId="{F6846FDF-6219-1711-EFE3-AF8B39AA72BE}"/>
          </ac:spMkLst>
        </pc:spChg>
        <pc:grpChg chg="add mod topLvl">
          <ac:chgData name="Cesar Pzzo" userId="727aafd2658302de" providerId="LiveId" clId="{FA20F9A4-3295-46B5-ABEA-F50C594D9EB0}" dt="2024-06-22T14:51:26.956" v="8610" actId="1035"/>
          <ac:grpSpMkLst>
            <pc:docMk/>
            <pc:sldMk cId="2195104108" sldId="331"/>
            <ac:grpSpMk id="2" creationId="{DD6000FE-706A-DF3C-87B0-E6AB9AC19DE5}"/>
          </ac:grpSpMkLst>
        </pc:grpChg>
        <pc:grpChg chg="del mod">
          <ac:chgData name="Cesar Pzzo" userId="727aafd2658302de" providerId="LiveId" clId="{FA20F9A4-3295-46B5-ABEA-F50C594D9EB0}" dt="2024-06-22T02:28:00.601" v="4621" actId="165"/>
          <ac:grpSpMkLst>
            <pc:docMk/>
            <pc:sldMk cId="2195104108" sldId="331"/>
            <ac:grpSpMk id="3" creationId="{30F31A59-507B-B684-CEBC-8483B2D6721E}"/>
          </ac:grpSpMkLst>
        </pc:grpChg>
        <pc:grpChg chg="add mod topLvl">
          <ac:chgData name="Cesar Pzzo" userId="727aafd2658302de" providerId="LiveId" clId="{FA20F9A4-3295-46B5-ABEA-F50C594D9EB0}" dt="2024-06-22T14:51:26.956" v="8610" actId="1035"/>
          <ac:grpSpMkLst>
            <pc:docMk/>
            <pc:sldMk cId="2195104108" sldId="331"/>
            <ac:grpSpMk id="5" creationId="{8A0A0620-19FB-F9BE-91C6-6564F9720EC9}"/>
          </ac:grpSpMkLst>
        </pc:grpChg>
        <pc:grpChg chg="add mod topLvl">
          <ac:chgData name="Cesar Pzzo" userId="727aafd2658302de" providerId="LiveId" clId="{FA20F9A4-3295-46B5-ABEA-F50C594D9EB0}" dt="2024-06-22T14:51:26.956" v="8610" actId="1035"/>
          <ac:grpSpMkLst>
            <pc:docMk/>
            <pc:sldMk cId="2195104108" sldId="331"/>
            <ac:grpSpMk id="7" creationId="{81E925C8-1D5E-A66C-8528-56057FBE19A9}"/>
          </ac:grpSpMkLst>
        </pc:grpChg>
        <pc:grpChg chg="add del mod">
          <ac:chgData name="Cesar Pzzo" userId="727aafd2658302de" providerId="LiveId" clId="{FA20F9A4-3295-46B5-ABEA-F50C594D9EB0}" dt="2024-06-22T03:20:38.767" v="4933" actId="165"/>
          <ac:grpSpMkLst>
            <pc:docMk/>
            <pc:sldMk cId="2195104108" sldId="331"/>
            <ac:grpSpMk id="8" creationId="{D4957ACD-03DC-B143-5203-AF4C2E08746A}"/>
          </ac:grpSpMkLst>
        </pc:grpChg>
        <pc:grpChg chg="add mod">
          <ac:chgData name="Cesar Pzzo" userId="727aafd2658302de" providerId="LiveId" clId="{FA20F9A4-3295-46B5-ABEA-F50C594D9EB0}" dt="2024-06-22T03:48:17.556" v="5663" actId="1035"/>
          <ac:grpSpMkLst>
            <pc:docMk/>
            <pc:sldMk cId="2195104108" sldId="331"/>
            <ac:grpSpMk id="20" creationId="{16150921-8469-3D9B-1E3D-724E00A7C86D}"/>
          </ac:grpSpMkLst>
        </pc:grpChg>
        <pc:grpChg chg="add del mod">
          <ac:chgData name="Cesar Pzzo" userId="727aafd2658302de" providerId="LiveId" clId="{FA20F9A4-3295-46B5-ABEA-F50C594D9EB0}" dt="2024-06-22T03:18:06.884" v="4927" actId="165"/>
          <ac:grpSpMkLst>
            <pc:docMk/>
            <pc:sldMk cId="2195104108" sldId="331"/>
            <ac:grpSpMk id="22" creationId="{664991FE-0CB8-00F5-F1B6-8758F9AE51AE}"/>
          </ac:grpSpMkLst>
        </pc:grpChg>
        <pc:grpChg chg="add del mod">
          <ac:chgData name="Cesar Pzzo" userId="727aafd2658302de" providerId="LiveId" clId="{FA20F9A4-3295-46B5-ABEA-F50C594D9EB0}" dt="2024-06-22T03:17:48.390" v="4925" actId="165"/>
          <ac:grpSpMkLst>
            <pc:docMk/>
            <pc:sldMk cId="2195104108" sldId="331"/>
            <ac:grpSpMk id="26" creationId="{545618CF-2C56-1DEF-228D-BB2827E0A412}"/>
          </ac:grpSpMkLst>
        </pc:grpChg>
        <pc:grpChg chg="add del mod">
          <ac:chgData name="Cesar Pzzo" userId="727aafd2658302de" providerId="LiveId" clId="{FA20F9A4-3295-46B5-ABEA-F50C594D9EB0}" dt="2024-06-22T03:17:37.486" v="4923" actId="165"/>
          <ac:grpSpMkLst>
            <pc:docMk/>
            <pc:sldMk cId="2195104108" sldId="331"/>
            <ac:grpSpMk id="34" creationId="{DC86CE39-8BB3-E751-9093-DF84977DF403}"/>
          </ac:grpSpMkLst>
        </pc:grpChg>
        <pc:grpChg chg="add del mod">
          <ac:chgData name="Cesar Pzzo" userId="727aafd2658302de" providerId="LiveId" clId="{FA20F9A4-3295-46B5-ABEA-F50C594D9EB0}" dt="2024-06-22T03:18:20.946" v="4929" actId="165"/>
          <ac:grpSpMkLst>
            <pc:docMk/>
            <pc:sldMk cId="2195104108" sldId="331"/>
            <ac:grpSpMk id="48" creationId="{2148F0A9-7D92-DE96-37BB-D537FACC031C}"/>
          </ac:grpSpMkLst>
        </pc:grpChg>
        <pc:grpChg chg="del mod">
          <ac:chgData name="Cesar Pzzo" userId="727aafd2658302de" providerId="LiveId" clId="{FA20F9A4-3295-46B5-ABEA-F50C594D9EB0}" dt="2024-06-22T05:40:27.021" v="7786" actId="478"/>
          <ac:grpSpMkLst>
            <pc:docMk/>
            <pc:sldMk cId="2195104108" sldId="331"/>
            <ac:grpSpMk id="54" creationId="{D2C1C060-4773-25D6-A4E6-4493F8A1EF0E}"/>
          </ac:grpSpMkLst>
        </pc:grpChg>
        <pc:grpChg chg="del mod">
          <ac:chgData name="Cesar Pzzo" userId="727aafd2658302de" providerId="LiveId" clId="{FA20F9A4-3295-46B5-ABEA-F50C594D9EB0}" dt="2024-06-22T05:40:27.021" v="7786" actId="478"/>
          <ac:grpSpMkLst>
            <pc:docMk/>
            <pc:sldMk cId="2195104108" sldId="331"/>
            <ac:grpSpMk id="58" creationId="{2BC4FDE7-060B-AA46-D15B-DFA939795E2E}"/>
          </ac:grpSpMkLst>
        </pc:grpChg>
        <pc:grpChg chg="del mod">
          <ac:chgData name="Cesar Pzzo" userId="727aafd2658302de" providerId="LiveId" clId="{FA20F9A4-3295-46B5-ABEA-F50C594D9EB0}" dt="2024-06-22T05:40:27.021" v="7786" actId="478"/>
          <ac:grpSpMkLst>
            <pc:docMk/>
            <pc:sldMk cId="2195104108" sldId="331"/>
            <ac:grpSpMk id="60" creationId="{B1DD5463-E491-7C1F-90F7-59592D009502}"/>
          </ac:grpSpMkLst>
        </pc:grpChg>
        <pc:grpChg chg="del mod">
          <ac:chgData name="Cesar Pzzo" userId="727aafd2658302de" providerId="LiveId" clId="{FA20F9A4-3295-46B5-ABEA-F50C594D9EB0}" dt="2024-06-22T05:40:27.021" v="7786" actId="478"/>
          <ac:grpSpMkLst>
            <pc:docMk/>
            <pc:sldMk cId="2195104108" sldId="331"/>
            <ac:grpSpMk id="62" creationId="{832B4425-275F-9B72-AB7F-1FA7B5E30B2C}"/>
          </ac:grpSpMkLst>
        </pc:grpChg>
        <pc:grpChg chg="add mod">
          <ac:chgData name="Cesar Pzzo" userId="727aafd2658302de" providerId="LiveId" clId="{FA20F9A4-3295-46B5-ABEA-F50C594D9EB0}" dt="2024-06-22T03:32:01.589" v="5188" actId="164"/>
          <ac:grpSpMkLst>
            <pc:docMk/>
            <pc:sldMk cId="2195104108" sldId="331"/>
            <ac:grpSpMk id="63" creationId="{8ECB873B-FA66-EC17-3EA9-214EC457023D}"/>
          </ac:grpSpMkLst>
        </pc:grpChg>
        <pc:grpChg chg="mod">
          <ac:chgData name="Cesar Pzzo" userId="727aafd2658302de" providerId="LiveId" clId="{FA20F9A4-3295-46B5-ABEA-F50C594D9EB0}" dt="2024-06-22T14:51:26.956" v="8610" actId="1035"/>
          <ac:grpSpMkLst>
            <pc:docMk/>
            <pc:sldMk cId="2195104108" sldId="331"/>
            <ac:grpSpMk id="1035" creationId="{0650525D-D320-9BD8-78C5-CBAE0E9B08E0}"/>
          </ac:grpSpMkLst>
        </pc:grpChg>
        <pc:grpChg chg="mod topLvl">
          <ac:chgData name="Cesar Pzzo" userId="727aafd2658302de" providerId="LiveId" clId="{FA20F9A4-3295-46B5-ABEA-F50C594D9EB0}" dt="2024-06-22T14:51:26.956" v="8610" actId="1035"/>
          <ac:grpSpMkLst>
            <pc:docMk/>
            <pc:sldMk cId="2195104108" sldId="331"/>
            <ac:grpSpMk id="1055" creationId="{F67D65CE-18C2-8807-0C35-1B7C660B5018}"/>
          </ac:grpSpMkLst>
        </pc:grpChg>
        <pc:grpChg chg="mod">
          <ac:chgData name="Cesar Pzzo" userId="727aafd2658302de" providerId="LiveId" clId="{FA20F9A4-3295-46B5-ABEA-F50C594D9EB0}" dt="2024-06-22T14:51:26.956" v="8610" actId="1035"/>
          <ac:grpSpMkLst>
            <pc:docMk/>
            <pc:sldMk cId="2195104108" sldId="331"/>
            <ac:grpSpMk id="1056" creationId="{0DC0EBCA-0845-1FE6-9512-C3847758ACB1}"/>
          </ac:grpSpMkLst>
        </pc:grpChg>
        <pc:grpChg chg="add del mod">
          <ac:chgData name="Cesar Pzzo" userId="727aafd2658302de" providerId="LiveId" clId="{FA20F9A4-3295-46B5-ABEA-F50C594D9EB0}" dt="2024-06-22T02:29:32.053" v="4655" actId="21"/>
          <ac:grpSpMkLst>
            <pc:docMk/>
            <pc:sldMk cId="2195104108" sldId="331"/>
            <ac:grpSpMk id="1067" creationId="{AECEDE20-2F90-AFA6-F6E0-3F684A2226EE}"/>
          </ac:grpSpMkLst>
        </pc:grpChg>
        <pc:grpChg chg="mod topLvl">
          <ac:chgData name="Cesar Pzzo" userId="727aafd2658302de" providerId="LiveId" clId="{FA20F9A4-3295-46B5-ABEA-F50C594D9EB0}" dt="2024-06-22T14:51:26.956" v="8610" actId="1035"/>
          <ac:grpSpMkLst>
            <pc:docMk/>
            <pc:sldMk cId="2195104108" sldId="331"/>
            <ac:grpSpMk id="1074" creationId="{1E20D8A9-6C7D-3138-85B3-2752AFE73AD3}"/>
          </ac:grpSpMkLst>
        </pc:grpChg>
        <pc:grpChg chg="mod">
          <ac:chgData name="Cesar Pzzo" userId="727aafd2658302de" providerId="LiveId" clId="{FA20F9A4-3295-46B5-ABEA-F50C594D9EB0}" dt="2024-06-22T14:51:26.956" v="8610" actId="1035"/>
          <ac:grpSpMkLst>
            <pc:docMk/>
            <pc:sldMk cId="2195104108" sldId="331"/>
            <ac:grpSpMk id="1075" creationId="{18B4A42E-CB54-0E8B-32D2-00AD2667DE41}"/>
          </ac:grpSpMkLst>
        </pc:grpChg>
        <pc:grpChg chg="del mod">
          <ac:chgData name="Cesar Pzzo" userId="727aafd2658302de" providerId="LiveId" clId="{FA20F9A4-3295-46B5-ABEA-F50C594D9EB0}" dt="2024-06-22T02:31:18.063" v="4667" actId="21"/>
          <ac:grpSpMkLst>
            <pc:docMk/>
            <pc:sldMk cId="2195104108" sldId="331"/>
            <ac:grpSpMk id="1086" creationId="{AD8DC9AF-F8FD-FC02-9D19-047EBA12D57A}"/>
          </ac:grpSpMkLst>
        </pc:grpChg>
        <pc:grpChg chg="mod topLvl">
          <ac:chgData name="Cesar Pzzo" userId="727aafd2658302de" providerId="LiveId" clId="{FA20F9A4-3295-46B5-ABEA-F50C594D9EB0}" dt="2024-06-22T14:51:26.956" v="8610" actId="1035"/>
          <ac:grpSpMkLst>
            <pc:docMk/>
            <pc:sldMk cId="2195104108" sldId="331"/>
            <ac:grpSpMk id="1090" creationId="{174408A0-AC8A-78A6-93AE-214FE431D760}"/>
          </ac:grpSpMkLst>
        </pc:grpChg>
        <pc:grpChg chg="add mod">
          <ac:chgData name="Cesar Pzzo" userId="727aafd2658302de" providerId="LiveId" clId="{FA20F9A4-3295-46B5-ABEA-F50C594D9EB0}" dt="2024-06-22T03:31:40.989" v="5184" actId="164"/>
          <ac:grpSpMkLst>
            <pc:docMk/>
            <pc:sldMk cId="2195104108" sldId="331"/>
            <ac:grpSpMk id="8192" creationId="{408E6189-4B75-D07F-1A9E-423680206DD3}"/>
          </ac:grpSpMkLst>
        </pc:grpChg>
        <pc:grpChg chg="add mod">
          <ac:chgData name="Cesar Pzzo" userId="727aafd2658302de" providerId="LiveId" clId="{FA20F9A4-3295-46B5-ABEA-F50C594D9EB0}" dt="2024-06-22T03:31:53.467" v="5186" actId="164"/>
          <ac:grpSpMkLst>
            <pc:docMk/>
            <pc:sldMk cId="2195104108" sldId="331"/>
            <ac:grpSpMk id="8193" creationId="{0194C2F4-EADD-FA65-0A6F-399FCBB847F5}"/>
          </ac:grpSpMkLst>
        </pc:grpChg>
        <pc:grpChg chg="add mod">
          <ac:chgData name="Cesar Pzzo" userId="727aafd2658302de" providerId="LiveId" clId="{FA20F9A4-3295-46B5-ABEA-F50C594D9EB0}" dt="2024-06-22T03:32:09.068" v="5190" actId="164"/>
          <ac:grpSpMkLst>
            <pc:docMk/>
            <pc:sldMk cId="2195104108" sldId="331"/>
            <ac:grpSpMk id="8194" creationId="{7D0CC954-F9CD-CF55-70D0-EA982111A0AA}"/>
          </ac:grpSpMkLst>
        </pc:grpChg>
        <pc:grpChg chg="add mod">
          <ac:chgData name="Cesar Pzzo" userId="727aafd2658302de" providerId="LiveId" clId="{FA20F9A4-3295-46B5-ABEA-F50C594D9EB0}" dt="2024-06-22T14:51:26.956" v="8610" actId="1035"/>
          <ac:grpSpMkLst>
            <pc:docMk/>
            <pc:sldMk cId="2195104108" sldId="331"/>
            <ac:grpSpMk id="8196" creationId="{7B261191-5A45-733E-8E3E-4F1A53465F9B}"/>
          </ac:grpSpMkLst>
        </pc:grpChg>
        <pc:grpChg chg="add mod">
          <ac:chgData name="Cesar Pzzo" userId="727aafd2658302de" providerId="LiveId" clId="{FA20F9A4-3295-46B5-ABEA-F50C594D9EB0}" dt="2024-06-22T03:49:59.639" v="5691" actId="465"/>
          <ac:grpSpMkLst>
            <pc:docMk/>
            <pc:sldMk cId="2195104108" sldId="331"/>
            <ac:grpSpMk id="8203" creationId="{910DF756-4B48-C8C4-1B20-78F35A95B802}"/>
          </ac:grpSpMkLst>
        </pc:grpChg>
        <pc:grpChg chg="add mod">
          <ac:chgData name="Cesar Pzzo" userId="727aafd2658302de" providerId="LiveId" clId="{FA20F9A4-3295-46B5-ABEA-F50C594D9EB0}" dt="2024-06-22T03:31:53.467" v="5186" actId="164"/>
          <ac:grpSpMkLst>
            <pc:docMk/>
            <pc:sldMk cId="2195104108" sldId="331"/>
            <ac:grpSpMk id="8204" creationId="{F735773D-679F-E781-192F-4B3266301FB9}"/>
          </ac:grpSpMkLst>
        </pc:grpChg>
        <pc:grpChg chg="add mod">
          <ac:chgData name="Cesar Pzzo" userId="727aafd2658302de" providerId="LiveId" clId="{FA20F9A4-3295-46B5-ABEA-F50C594D9EB0}" dt="2024-06-22T03:49:59.639" v="5691" actId="465"/>
          <ac:grpSpMkLst>
            <pc:docMk/>
            <pc:sldMk cId="2195104108" sldId="331"/>
            <ac:grpSpMk id="8205" creationId="{A4F50519-8313-CFFF-43DA-F6FBA840F756}"/>
          </ac:grpSpMkLst>
        </pc:grpChg>
        <pc:grpChg chg="add mod">
          <ac:chgData name="Cesar Pzzo" userId="727aafd2658302de" providerId="LiveId" clId="{FA20F9A4-3295-46B5-ABEA-F50C594D9EB0}" dt="2024-06-22T03:49:52.726" v="5690" actId="1036"/>
          <ac:grpSpMkLst>
            <pc:docMk/>
            <pc:sldMk cId="2195104108" sldId="331"/>
            <ac:grpSpMk id="8206" creationId="{E07AA615-9C04-C4BA-2777-0F9041648B3A}"/>
          </ac:grpSpMkLst>
        </pc:grpChg>
        <pc:grpChg chg="add mod">
          <ac:chgData name="Cesar Pzzo" userId="727aafd2658302de" providerId="LiveId" clId="{FA20F9A4-3295-46B5-ABEA-F50C594D9EB0}" dt="2024-06-22T05:40:27.612" v="7787"/>
          <ac:grpSpMkLst>
            <pc:docMk/>
            <pc:sldMk cId="2195104108" sldId="331"/>
            <ac:grpSpMk id="8218" creationId="{FB401F05-C6CB-AA46-9EA3-7B9B1A199177}"/>
          </ac:grpSpMkLst>
        </pc:grpChg>
        <pc:grpChg chg="add mod">
          <ac:chgData name="Cesar Pzzo" userId="727aafd2658302de" providerId="LiveId" clId="{FA20F9A4-3295-46B5-ABEA-F50C594D9EB0}" dt="2024-06-22T05:40:27.612" v="7787"/>
          <ac:grpSpMkLst>
            <pc:docMk/>
            <pc:sldMk cId="2195104108" sldId="331"/>
            <ac:grpSpMk id="8221" creationId="{F1FA7C63-73A6-0ABF-FADE-A45FF1C09258}"/>
          </ac:grpSpMkLst>
        </pc:grpChg>
        <pc:grpChg chg="add mod">
          <ac:chgData name="Cesar Pzzo" userId="727aafd2658302de" providerId="LiveId" clId="{FA20F9A4-3295-46B5-ABEA-F50C594D9EB0}" dt="2024-06-22T05:40:27.612" v="7787"/>
          <ac:grpSpMkLst>
            <pc:docMk/>
            <pc:sldMk cId="2195104108" sldId="331"/>
            <ac:grpSpMk id="8226" creationId="{685CEBA4-3902-FD2E-FCEA-626D63E98A42}"/>
          </ac:grpSpMkLst>
        </pc:grpChg>
        <pc:grpChg chg="add mod">
          <ac:chgData name="Cesar Pzzo" userId="727aafd2658302de" providerId="LiveId" clId="{FA20F9A4-3295-46B5-ABEA-F50C594D9EB0}" dt="2024-06-22T05:40:27.612" v="7787"/>
          <ac:grpSpMkLst>
            <pc:docMk/>
            <pc:sldMk cId="2195104108" sldId="331"/>
            <ac:grpSpMk id="8233" creationId="{278FB37E-EE4A-E62D-6ADA-65458B1CD0AF}"/>
          </ac:grpSpMkLst>
        </pc:grpChg>
        <pc:grpChg chg="add mod">
          <ac:chgData name="Cesar Pzzo" userId="727aafd2658302de" providerId="LiveId" clId="{FA20F9A4-3295-46B5-ABEA-F50C594D9EB0}" dt="2024-06-22T05:40:27.612" v="7787"/>
          <ac:grpSpMkLst>
            <pc:docMk/>
            <pc:sldMk cId="2195104108" sldId="331"/>
            <ac:grpSpMk id="8239" creationId="{0D612A6B-5489-73DB-E4D9-AA34461F6CF7}"/>
          </ac:grpSpMkLst>
        </pc:grpChg>
        <pc:grpChg chg="del">
          <ac:chgData name="Cesar Pzzo" userId="727aafd2658302de" providerId="LiveId" clId="{FA20F9A4-3295-46B5-ABEA-F50C594D9EB0}" dt="2024-06-22T03:17:19.507" v="4920" actId="21"/>
          <ac:grpSpMkLst>
            <pc:docMk/>
            <pc:sldMk cId="2195104108" sldId="331"/>
            <ac:grpSpMk id="8244" creationId="{664991FE-0CB8-00F5-F1B6-8758F9AE51AE}"/>
          </ac:grpSpMkLst>
        </pc:grpChg>
        <pc:grpChg chg="del">
          <ac:chgData name="Cesar Pzzo" userId="727aafd2658302de" providerId="LiveId" clId="{FA20F9A4-3295-46B5-ABEA-F50C594D9EB0}" dt="2024-06-22T03:17:19.507" v="4920" actId="21"/>
          <ac:grpSpMkLst>
            <pc:docMk/>
            <pc:sldMk cId="2195104108" sldId="331"/>
            <ac:grpSpMk id="8246" creationId="{545618CF-2C56-1DEF-228D-BB2827E0A412}"/>
          </ac:grpSpMkLst>
        </pc:grpChg>
        <pc:grpChg chg="del">
          <ac:chgData name="Cesar Pzzo" userId="727aafd2658302de" providerId="LiveId" clId="{FA20F9A4-3295-46B5-ABEA-F50C594D9EB0}" dt="2024-06-22T03:17:19.507" v="4920" actId="21"/>
          <ac:grpSpMkLst>
            <pc:docMk/>
            <pc:sldMk cId="2195104108" sldId="331"/>
            <ac:grpSpMk id="8247" creationId="{DC86CE39-8BB3-E751-9093-DF84977DF403}"/>
          </ac:grpSpMkLst>
        </pc:grpChg>
        <pc:grpChg chg="del">
          <ac:chgData name="Cesar Pzzo" userId="727aafd2658302de" providerId="LiveId" clId="{FA20F9A4-3295-46B5-ABEA-F50C594D9EB0}" dt="2024-06-22T03:17:19.507" v="4920" actId="21"/>
          <ac:grpSpMkLst>
            <pc:docMk/>
            <pc:sldMk cId="2195104108" sldId="331"/>
            <ac:grpSpMk id="8248" creationId="{2148F0A9-7D92-DE96-37BB-D537FACC031C}"/>
          </ac:grpSpMkLst>
        </pc:grpChg>
        <pc:picChg chg="add mod">
          <ac:chgData name="Cesar Pzzo" userId="727aafd2658302de" providerId="LiveId" clId="{FA20F9A4-3295-46B5-ABEA-F50C594D9EB0}" dt="2024-06-22T14:51:26.956" v="8610" actId="1035"/>
          <ac:picMkLst>
            <pc:docMk/>
            <pc:sldMk cId="2195104108" sldId="331"/>
            <ac:picMk id="4" creationId="{484DB80C-3A4C-F96F-7B38-C03B874644D3}"/>
          </ac:picMkLst>
        </pc:picChg>
        <pc:picChg chg="add mod">
          <ac:chgData name="Cesar Pzzo" userId="727aafd2658302de" providerId="LiveId" clId="{FA20F9A4-3295-46B5-ABEA-F50C594D9EB0}" dt="2024-06-22T14:51:26.956" v="8610" actId="1035"/>
          <ac:picMkLst>
            <pc:docMk/>
            <pc:sldMk cId="2195104108" sldId="331"/>
            <ac:picMk id="6" creationId="{A3AC4FFB-D279-294C-A9EE-F3CC8426D8C4}"/>
          </ac:picMkLst>
        </pc:picChg>
        <pc:picChg chg="mod">
          <ac:chgData name="Cesar Pzzo" userId="727aafd2658302de" providerId="LiveId" clId="{FA20F9A4-3295-46B5-ABEA-F50C594D9EB0}" dt="2024-06-22T03:47:36.667" v="5649" actId="12788"/>
          <ac:picMkLst>
            <pc:docMk/>
            <pc:sldMk cId="2195104108" sldId="331"/>
            <ac:picMk id="13" creationId="{EC5A3566-7502-D486-DD45-1CE72F33C7DF}"/>
          </ac:picMkLst>
        </pc:picChg>
        <pc:picChg chg="mod">
          <ac:chgData name="Cesar Pzzo" userId="727aafd2658302de" providerId="LiveId" clId="{FA20F9A4-3295-46B5-ABEA-F50C594D9EB0}" dt="2024-06-22T03:47:36.667" v="5649" actId="12788"/>
          <ac:picMkLst>
            <pc:docMk/>
            <pc:sldMk cId="2195104108" sldId="331"/>
            <ac:picMk id="14" creationId="{8C0DD2E4-A25B-2D23-C14C-B3CD92D887A8}"/>
          </ac:picMkLst>
        </pc:picChg>
        <pc:picChg chg="mod">
          <ac:chgData name="Cesar Pzzo" userId="727aafd2658302de" providerId="LiveId" clId="{FA20F9A4-3295-46B5-ABEA-F50C594D9EB0}" dt="2024-06-22T03:47:36.667" v="5649" actId="12788"/>
          <ac:picMkLst>
            <pc:docMk/>
            <pc:sldMk cId="2195104108" sldId="331"/>
            <ac:picMk id="15" creationId="{981F615C-2597-A40E-CF43-02DE5E089F7B}"/>
          </ac:picMkLst>
        </pc:picChg>
        <pc:picChg chg="mod">
          <ac:chgData name="Cesar Pzzo" userId="727aafd2658302de" providerId="LiveId" clId="{FA20F9A4-3295-46B5-ABEA-F50C594D9EB0}" dt="2024-06-22T03:47:36.667" v="5649" actId="12788"/>
          <ac:picMkLst>
            <pc:docMk/>
            <pc:sldMk cId="2195104108" sldId="331"/>
            <ac:picMk id="16" creationId="{3EEDF8E7-56E9-1851-7231-F1AE83FED78C}"/>
          </ac:picMkLst>
        </pc:picChg>
        <pc:picChg chg="add mod modCrop">
          <ac:chgData name="Cesar Pzzo" userId="727aafd2658302de" providerId="LiveId" clId="{FA20F9A4-3295-46B5-ABEA-F50C594D9EB0}" dt="2024-06-22T03:48:17.556" v="5663" actId="1035"/>
          <ac:picMkLst>
            <pc:docMk/>
            <pc:sldMk cId="2195104108" sldId="331"/>
            <ac:picMk id="18" creationId="{FEFD1B1E-4872-3699-9D3F-6AFD85E38830}"/>
          </ac:picMkLst>
        </pc:picChg>
        <pc:picChg chg="add mod">
          <ac:chgData name="Cesar Pzzo" userId="727aafd2658302de" providerId="LiveId" clId="{FA20F9A4-3295-46B5-ABEA-F50C594D9EB0}" dt="2024-06-22T03:48:17.556" v="5663" actId="1035"/>
          <ac:picMkLst>
            <pc:docMk/>
            <pc:sldMk cId="2195104108" sldId="331"/>
            <ac:picMk id="19" creationId="{666424C5-0B1A-7587-E212-92116CF3EEDB}"/>
          </ac:picMkLst>
        </pc:picChg>
        <pc:picChg chg="mod topLvl">
          <ac:chgData name="Cesar Pzzo" userId="727aafd2658302de" providerId="LiveId" clId="{FA20F9A4-3295-46B5-ABEA-F50C594D9EB0}" dt="2024-06-22T03:18:15.243" v="4928" actId="164"/>
          <ac:picMkLst>
            <pc:docMk/>
            <pc:sldMk cId="2195104108" sldId="331"/>
            <ac:picMk id="25" creationId="{8B0893BC-C1D8-C467-0ACB-F832144B9B48}"/>
          </ac:picMkLst>
        </pc:picChg>
        <pc:picChg chg="mod topLvl">
          <ac:chgData name="Cesar Pzzo" userId="727aafd2658302de" providerId="LiveId" clId="{FA20F9A4-3295-46B5-ABEA-F50C594D9EB0}" dt="2024-06-22T03:18:02.538" v="4926" actId="164"/>
          <ac:picMkLst>
            <pc:docMk/>
            <pc:sldMk cId="2195104108" sldId="331"/>
            <ac:picMk id="29" creationId="{A6DA71AB-8CC7-030C-1877-8687B783439E}"/>
          </ac:picMkLst>
        </pc:picChg>
        <pc:picChg chg="mod">
          <ac:chgData name="Cesar Pzzo" userId="727aafd2658302de" providerId="LiveId" clId="{FA20F9A4-3295-46B5-ABEA-F50C594D9EB0}" dt="2024-06-22T03:16:32.409" v="4902" actId="408"/>
          <ac:picMkLst>
            <pc:docMk/>
            <pc:sldMk cId="2195104108" sldId="331"/>
            <ac:picMk id="35" creationId="{BAC99BB6-3988-FE9B-28E7-DEBF2F8014D9}"/>
          </ac:picMkLst>
        </pc:picChg>
        <pc:picChg chg="mod">
          <ac:chgData name="Cesar Pzzo" userId="727aafd2658302de" providerId="LiveId" clId="{FA20F9A4-3295-46B5-ABEA-F50C594D9EB0}" dt="2024-06-22T03:16:32.409" v="4902" actId="408"/>
          <ac:picMkLst>
            <pc:docMk/>
            <pc:sldMk cId="2195104108" sldId="331"/>
            <ac:picMk id="39" creationId="{23FAF011-7419-8BE7-DC46-0AF53A30DC4B}"/>
          </ac:picMkLst>
        </pc:picChg>
        <pc:picChg chg="del mod">
          <ac:chgData name="Cesar Pzzo" userId="727aafd2658302de" providerId="LiveId" clId="{FA20F9A4-3295-46B5-ABEA-F50C594D9EB0}" dt="2024-06-22T02:43:08.132" v="4812" actId="21"/>
          <ac:picMkLst>
            <pc:docMk/>
            <pc:sldMk cId="2195104108" sldId="331"/>
            <ac:picMk id="40" creationId="{666424C5-0B1A-7587-E212-92116CF3EEDB}"/>
          </ac:picMkLst>
        </pc:picChg>
        <pc:picChg chg="mod topLvl">
          <ac:chgData name="Cesar Pzzo" userId="727aafd2658302de" providerId="LiveId" clId="{FA20F9A4-3295-46B5-ABEA-F50C594D9EB0}" dt="2024-06-22T03:17:44.240" v="4924" actId="164"/>
          <ac:picMkLst>
            <pc:docMk/>
            <pc:sldMk cId="2195104108" sldId="331"/>
            <ac:picMk id="47" creationId="{EA980FB4-6DF5-F056-AC0F-76669D711154}"/>
          </ac:picMkLst>
        </pc:picChg>
        <pc:picChg chg="mod topLvl">
          <ac:chgData name="Cesar Pzzo" userId="727aafd2658302de" providerId="LiveId" clId="{FA20F9A4-3295-46B5-ABEA-F50C594D9EB0}" dt="2024-06-22T03:18:26.378" v="4930" actId="164"/>
          <ac:picMkLst>
            <pc:docMk/>
            <pc:sldMk cId="2195104108" sldId="331"/>
            <ac:picMk id="53" creationId="{4B489D9D-73CC-5660-F3D1-E5F94BDAD5F4}"/>
          </ac:picMkLst>
        </pc:picChg>
        <pc:picChg chg="mod">
          <ac:chgData name="Cesar Pzzo" userId="727aafd2658302de" providerId="LiveId" clId="{FA20F9A4-3295-46B5-ABEA-F50C594D9EB0}" dt="2024-06-22T14:51:26.956" v="8610" actId="1035"/>
          <ac:picMkLst>
            <pc:docMk/>
            <pc:sldMk cId="2195104108" sldId="331"/>
            <ac:picMk id="59" creationId="{C857A4DD-1190-5EAB-8424-6D80031E1F6F}"/>
          </ac:picMkLst>
        </pc:picChg>
        <pc:picChg chg="mod">
          <ac:chgData name="Cesar Pzzo" userId="727aafd2658302de" providerId="LiveId" clId="{FA20F9A4-3295-46B5-ABEA-F50C594D9EB0}" dt="2024-06-22T14:51:26.956" v="8610" actId="1035"/>
          <ac:picMkLst>
            <pc:docMk/>
            <pc:sldMk cId="2195104108" sldId="331"/>
            <ac:picMk id="1037" creationId="{86804E59-6AE1-C943-479D-CE8F0C505180}"/>
          </ac:picMkLst>
        </pc:picChg>
        <pc:picChg chg="mod">
          <ac:chgData name="Cesar Pzzo" userId="727aafd2658302de" providerId="LiveId" clId="{FA20F9A4-3295-46B5-ABEA-F50C594D9EB0}" dt="2024-06-22T14:51:26.956" v="8610" actId="1035"/>
          <ac:picMkLst>
            <pc:docMk/>
            <pc:sldMk cId="2195104108" sldId="331"/>
            <ac:picMk id="1038" creationId="{6788F9B5-5529-502B-67BD-F6556D6F3D3D}"/>
          </ac:picMkLst>
        </pc:picChg>
        <pc:picChg chg="mod">
          <ac:chgData name="Cesar Pzzo" userId="727aafd2658302de" providerId="LiveId" clId="{FA20F9A4-3295-46B5-ABEA-F50C594D9EB0}" dt="2024-06-22T14:51:26.956" v="8610" actId="1035"/>
          <ac:picMkLst>
            <pc:docMk/>
            <pc:sldMk cId="2195104108" sldId="331"/>
            <ac:picMk id="1039" creationId="{542E28EE-6AC8-626B-6F58-3DAE860D1050}"/>
          </ac:picMkLst>
        </pc:picChg>
        <pc:picChg chg="mod">
          <ac:chgData name="Cesar Pzzo" userId="727aafd2658302de" providerId="LiveId" clId="{FA20F9A4-3295-46B5-ABEA-F50C594D9EB0}" dt="2024-06-22T14:51:26.956" v="8610" actId="1035"/>
          <ac:picMkLst>
            <pc:docMk/>
            <pc:sldMk cId="2195104108" sldId="331"/>
            <ac:picMk id="1049" creationId="{6D9AEFEC-FE53-3284-436A-05081E6F94B5}"/>
          </ac:picMkLst>
        </pc:picChg>
        <pc:picChg chg="mod">
          <ac:chgData name="Cesar Pzzo" userId="727aafd2658302de" providerId="LiveId" clId="{FA20F9A4-3295-46B5-ABEA-F50C594D9EB0}" dt="2024-06-22T14:51:26.956" v="8610" actId="1035"/>
          <ac:picMkLst>
            <pc:docMk/>
            <pc:sldMk cId="2195104108" sldId="331"/>
            <ac:picMk id="1050" creationId="{5C610196-C4C4-5281-C86B-F8090BBC2B86}"/>
          </ac:picMkLst>
        </pc:picChg>
        <pc:picChg chg="mod">
          <ac:chgData name="Cesar Pzzo" userId="727aafd2658302de" providerId="LiveId" clId="{FA20F9A4-3295-46B5-ABEA-F50C594D9EB0}" dt="2024-06-22T14:51:26.956" v="8610" actId="1035"/>
          <ac:picMkLst>
            <pc:docMk/>
            <pc:sldMk cId="2195104108" sldId="331"/>
            <ac:picMk id="1057" creationId="{90476D9F-38F6-620B-5874-31071E2629F9}"/>
          </ac:picMkLst>
        </pc:picChg>
        <pc:picChg chg="mod">
          <ac:chgData name="Cesar Pzzo" userId="727aafd2658302de" providerId="LiveId" clId="{FA20F9A4-3295-46B5-ABEA-F50C594D9EB0}" dt="2024-06-22T14:51:26.956" v="8610" actId="1035"/>
          <ac:picMkLst>
            <pc:docMk/>
            <pc:sldMk cId="2195104108" sldId="331"/>
            <ac:picMk id="1058" creationId="{7390CA75-BB66-C236-5446-35A9D4FBD009}"/>
          </ac:picMkLst>
        </pc:picChg>
        <pc:picChg chg="mod">
          <ac:chgData name="Cesar Pzzo" userId="727aafd2658302de" providerId="LiveId" clId="{FA20F9A4-3295-46B5-ABEA-F50C594D9EB0}" dt="2024-06-22T14:51:26.956" v="8610" actId="1035"/>
          <ac:picMkLst>
            <pc:docMk/>
            <pc:sldMk cId="2195104108" sldId="331"/>
            <ac:picMk id="1060" creationId="{28A86181-A08B-FFE3-9202-D9E6A752FD06}"/>
          </ac:picMkLst>
        </pc:picChg>
        <pc:picChg chg="mod">
          <ac:chgData name="Cesar Pzzo" userId="727aafd2658302de" providerId="LiveId" clId="{FA20F9A4-3295-46B5-ABEA-F50C594D9EB0}" dt="2024-06-22T14:51:26.956" v="8610" actId="1035"/>
          <ac:picMkLst>
            <pc:docMk/>
            <pc:sldMk cId="2195104108" sldId="331"/>
            <ac:picMk id="1061" creationId="{3BF733A6-8875-0395-2FAB-0431450D81EE}"/>
          </ac:picMkLst>
        </pc:picChg>
        <pc:picChg chg="mod">
          <ac:chgData name="Cesar Pzzo" userId="727aafd2658302de" providerId="LiveId" clId="{FA20F9A4-3295-46B5-ABEA-F50C594D9EB0}" dt="2024-06-22T14:51:26.956" v="8610" actId="1035"/>
          <ac:picMkLst>
            <pc:docMk/>
            <pc:sldMk cId="2195104108" sldId="331"/>
            <ac:picMk id="1062" creationId="{79F5DCA8-2C7D-7909-1555-FD6806EEDB1D}"/>
          </ac:picMkLst>
        </pc:picChg>
        <pc:picChg chg="add del mod">
          <ac:chgData name="Cesar Pzzo" userId="727aafd2658302de" providerId="LiveId" clId="{FA20F9A4-3295-46B5-ABEA-F50C594D9EB0}" dt="2024-06-22T02:29:32.053" v="4655" actId="21"/>
          <ac:picMkLst>
            <pc:docMk/>
            <pc:sldMk cId="2195104108" sldId="331"/>
            <ac:picMk id="1068" creationId="{484DB80C-3A4C-F96F-7B38-C03B874644D3}"/>
          </ac:picMkLst>
        </pc:picChg>
        <pc:picChg chg="add del mod">
          <ac:chgData name="Cesar Pzzo" userId="727aafd2658302de" providerId="LiveId" clId="{FA20F9A4-3295-46B5-ABEA-F50C594D9EB0}" dt="2024-06-22T14:51:26.956" v="8610" actId="1035"/>
          <ac:picMkLst>
            <pc:docMk/>
            <pc:sldMk cId="2195104108" sldId="331"/>
            <ac:picMk id="1076" creationId="{2FC46F29-1C29-283B-B189-52ED56BC01E4}"/>
          </ac:picMkLst>
        </pc:picChg>
        <pc:picChg chg="mod">
          <ac:chgData name="Cesar Pzzo" userId="727aafd2658302de" providerId="LiveId" clId="{FA20F9A4-3295-46B5-ABEA-F50C594D9EB0}" dt="2024-06-22T14:51:26.956" v="8610" actId="1035"/>
          <ac:picMkLst>
            <pc:docMk/>
            <pc:sldMk cId="2195104108" sldId="331"/>
            <ac:picMk id="1077" creationId="{DB02FC39-DC81-9ABD-0DE1-009670BA656B}"/>
          </ac:picMkLst>
        </pc:picChg>
        <pc:picChg chg="mod">
          <ac:chgData name="Cesar Pzzo" userId="727aafd2658302de" providerId="LiveId" clId="{FA20F9A4-3295-46B5-ABEA-F50C594D9EB0}" dt="2024-06-22T14:51:26.956" v="8610" actId="1035"/>
          <ac:picMkLst>
            <pc:docMk/>
            <pc:sldMk cId="2195104108" sldId="331"/>
            <ac:picMk id="1079" creationId="{74BCEC32-9032-4959-50B2-60A295F1C4E9}"/>
          </ac:picMkLst>
        </pc:picChg>
        <pc:picChg chg="mod">
          <ac:chgData name="Cesar Pzzo" userId="727aafd2658302de" providerId="LiveId" clId="{FA20F9A4-3295-46B5-ABEA-F50C594D9EB0}" dt="2024-06-22T14:51:26.956" v="8610" actId="1035"/>
          <ac:picMkLst>
            <pc:docMk/>
            <pc:sldMk cId="2195104108" sldId="331"/>
            <ac:picMk id="1080" creationId="{7DE9949D-91BE-49F2-1971-C678923D8C12}"/>
          </ac:picMkLst>
        </pc:picChg>
        <pc:picChg chg="mod">
          <ac:chgData name="Cesar Pzzo" userId="727aafd2658302de" providerId="LiveId" clId="{FA20F9A4-3295-46B5-ABEA-F50C594D9EB0}" dt="2024-06-22T14:51:26.956" v="8610" actId="1035"/>
          <ac:picMkLst>
            <pc:docMk/>
            <pc:sldMk cId="2195104108" sldId="331"/>
            <ac:picMk id="1081" creationId="{7A4EEAB6-8772-A9DC-CEA0-9861D6086D8D}"/>
          </ac:picMkLst>
        </pc:picChg>
        <pc:picChg chg="del mod">
          <ac:chgData name="Cesar Pzzo" userId="727aafd2658302de" providerId="LiveId" clId="{FA20F9A4-3295-46B5-ABEA-F50C594D9EB0}" dt="2024-06-22T02:31:18.063" v="4667" actId="21"/>
          <ac:picMkLst>
            <pc:docMk/>
            <pc:sldMk cId="2195104108" sldId="331"/>
            <ac:picMk id="1087" creationId="{A3AC4FFB-D279-294C-A9EE-F3CC8426D8C4}"/>
          </ac:picMkLst>
        </pc:picChg>
        <pc:picChg chg="add del">
          <ac:chgData name="Cesar Pzzo" userId="727aafd2658302de" providerId="LiveId" clId="{FA20F9A4-3295-46B5-ABEA-F50C594D9EB0}" dt="2024-06-22T02:41:46.599" v="4808" actId="478"/>
          <ac:picMkLst>
            <pc:docMk/>
            <pc:sldMk cId="2195104108" sldId="331"/>
            <ac:picMk id="2050" creationId="{66CB7C92-8E6D-C603-FA34-7E2C632FCBBB}"/>
          </ac:picMkLst>
        </pc:picChg>
        <pc:picChg chg="add del mod">
          <ac:chgData name="Cesar Pzzo" userId="727aafd2658302de" providerId="LiveId" clId="{FA20F9A4-3295-46B5-ABEA-F50C594D9EB0}" dt="2024-06-22T03:11:17.566" v="4891" actId="478"/>
          <ac:picMkLst>
            <pc:docMk/>
            <pc:sldMk cId="2195104108" sldId="331"/>
            <ac:picMk id="2052" creationId="{55C742C9-F1BC-1B80-0E84-8E3A827A63EA}"/>
          </ac:picMkLst>
        </pc:picChg>
        <pc:picChg chg="add del">
          <ac:chgData name="Cesar Pzzo" userId="727aafd2658302de" providerId="LiveId" clId="{FA20F9A4-3295-46B5-ABEA-F50C594D9EB0}" dt="2024-06-22T03:13:09.829" v="4899" actId="478"/>
          <ac:picMkLst>
            <pc:docMk/>
            <pc:sldMk cId="2195104108" sldId="331"/>
            <ac:picMk id="2054" creationId="{6665F962-AD11-77AB-AB76-D3E048B24957}"/>
          </ac:picMkLst>
        </pc:picChg>
        <pc:picChg chg="add del mod">
          <ac:chgData name="Cesar Pzzo" userId="727aafd2658302de" providerId="LiveId" clId="{FA20F9A4-3295-46B5-ABEA-F50C594D9EB0}" dt="2024-06-22T03:47:08.124" v="5647" actId="478"/>
          <ac:picMkLst>
            <pc:docMk/>
            <pc:sldMk cId="2195104108" sldId="331"/>
            <ac:picMk id="2060" creationId="{394E1FEF-FB42-E615-802B-4A4476C49FDA}"/>
          </ac:picMkLst>
        </pc:picChg>
        <pc:picChg chg="add mod">
          <ac:chgData name="Cesar Pzzo" userId="727aafd2658302de" providerId="LiveId" clId="{FA20F9A4-3295-46B5-ABEA-F50C594D9EB0}" dt="2024-06-22T03:22:04.855" v="4938"/>
          <ac:picMkLst>
            <pc:docMk/>
            <pc:sldMk cId="2195104108" sldId="331"/>
            <ac:picMk id="8195" creationId="{2FC46F29-1C29-283B-B189-52ED56BC01E4}"/>
          </ac:picMkLst>
        </pc:picChg>
        <pc:picChg chg="add del mod modCrop">
          <ac:chgData name="Cesar Pzzo" userId="727aafd2658302de" providerId="LiveId" clId="{FA20F9A4-3295-46B5-ABEA-F50C594D9EB0}" dt="2024-06-22T03:27:16.791" v="5123" actId="21"/>
          <ac:picMkLst>
            <pc:docMk/>
            <pc:sldMk cId="2195104108" sldId="331"/>
            <ac:picMk id="8199" creationId="{F929860B-CF70-E852-44FD-9B3EBEF15E3C}"/>
          </ac:picMkLst>
        </pc:picChg>
        <pc:picChg chg="mod">
          <ac:chgData name="Cesar Pzzo" userId="727aafd2658302de" providerId="LiveId" clId="{FA20F9A4-3295-46B5-ABEA-F50C594D9EB0}" dt="2024-06-22T05:40:27.612" v="7787"/>
          <ac:picMkLst>
            <pc:docMk/>
            <pc:sldMk cId="2195104108" sldId="331"/>
            <ac:picMk id="8220" creationId="{11690BAA-46BE-B689-66E0-4ACD37750896}"/>
          </ac:picMkLst>
        </pc:picChg>
        <pc:picChg chg="mod">
          <ac:chgData name="Cesar Pzzo" userId="727aafd2658302de" providerId="LiveId" clId="{FA20F9A4-3295-46B5-ABEA-F50C594D9EB0}" dt="2024-06-22T05:40:27.612" v="7787"/>
          <ac:picMkLst>
            <pc:docMk/>
            <pc:sldMk cId="2195104108" sldId="331"/>
            <ac:picMk id="8224" creationId="{B5E32B75-37FC-AFBE-CE74-9AC3F0EB7DD7}"/>
          </ac:picMkLst>
        </pc:picChg>
        <pc:picChg chg="mod">
          <ac:chgData name="Cesar Pzzo" userId="727aafd2658302de" providerId="LiveId" clId="{FA20F9A4-3295-46B5-ABEA-F50C594D9EB0}" dt="2024-06-22T05:40:27.612" v="7787"/>
          <ac:picMkLst>
            <pc:docMk/>
            <pc:sldMk cId="2195104108" sldId="331"/>
            <ac:picMk id="8232" creationId="{92DA786C-B18F-19FD-21E8-3995EF2BF818}"/>
          </ac:picMkLst>
        </pc:picChg>
        <pc:picChg chg="mod">
          <ac:chgData name="Cesar Pzzo" userId="727aafd2658302de" providerId="LiveId" clId="{FA20F9A4-3295-46B5-ABEA-F50C594D9EB0}" dt="2024-06-22T05:40:27.612" v="7787"/>
          <ac:picMkLst>
            <pc:docMk/>
            <pc:sldMk cId="2195104108" sldId="331"/>
            <ac:picMk id="8235" creationId="{4A0B5F12-F516-9766-EA51-643932E635A1}"/>
          </ac:picMkLst>
        </pc:picChg>
        <pc:picChg chg="mod">
          <ac:chgData name="Cesar Pzzo" userId="727aafd2658302de" providerId="LiveId" clId="{FA20F9A4-3295-46B5-ABEA-F50C594D9EB0}" dt="2024-06-22T05:40:27.612" v="7787"/>
          <ac:picMkLst>
            <pc:docMk/>
            <pc:sldMk cId="2195104108" sldId="331"/>
            <ac:picMk id="8241" creationId="{8F8B1552-6642-AF31-A037-9A74F137B081}"/>
          </ac:picMkLst>
        </pc:picChg>
      </pc:sldChg>
      <pc:sldChg chg="modSp add del">
        <pc:chgData name="Cesar Pzzo" userId="727aafd2658302de" providerId="LiveId" clId="{FA20F9A4-3295-46B5-ABEA-F50C594D9EB0}" dt="2024-06-22T03:40:41.991" v="5584" actId="47"/>
        <pc:sldMkLst>
          <pc:docMk/>
          <pc:sldMk cId="426987450" sldId="332"/>
        </pc:sldMkLst>
        <pc:spChg chg="mod">
          <ac:chgData name="Cesar Pzzo" userId="727aafd2658302de" providerId="LiveId" clId="{FA20F9A4-3295-46B5-ABEA-F50C594D9EB0}" dt="2024-06-22T03:38:19.688" v="5380" actId="1035"/>
          <ac:spMkLst>
            <pc:docMk/>
            <pc:sldMk cId="426987450" sldId="332"/>
            <ac:spMk id="1036" creationId="{5468C33B-308D-4B19-DFEB-3A7A9982C1B4}"/>
          </ac:spMkLst>
        </pc:spChg>
        <pc:spChg chg="mod">
          <ac:chgData name="Cesar Pzzo" userId="727aafd2658302de" providerId="LiveId" clId="{FA20F9A4-3295-46B5-ABEA-F50C594D9EB0}" dt="2024-06-22T03:38:19.688" v="5380" actId="1035"/>
          <ac:spMkLst>
            <pc:docMk/>
            <pc:sldMk cId="426987450" sldId="332"/>
            <ac:spMk id="1040" creationId="{5AAF9EE9-00C7-0E2F-9840-71627F206C78}"/>
          </ac:spMkLst>
        </pc:spChg>
        <pc:spChg chg="mod">
          <ac:chgData name="Cesar Pzzo" userId="727aafd2658302de" providerId="LiveId" clId="{FA20F9A4-3295-46B5-ABEA-F50C594D9EB0}" dt="2024-06-22T03:38:19.688" v="5380" actId="1035"/>
          <ac:spMkLst>
            <pc:docMk/>
            <pc:sldMk cId="426987450" sldId="332"/>
            <ac:spMk id="1043" creationId="{05725321-759B-F5F0-828B-E98DE5ABA6CC}"/>
          </ac:spMkLst>
        </pc:spChg>
        <pc:spChg chg="mod">
          <ac:chgData name="Cesar Pzzo" userId="727aafd2658302de" providerId="LiveId" clId="{FA20F9A4-3295-46B5-ABEA-F50C594D9EB0}" dt="2024-06-22T03:38:19.688" v="5380" actId="1035"/>
          <ac:spMkLst>
            <pc:docMk/>
            <pc:sldMk cId="426987450" sldId="332"/>
            <ac:spMk id="1045" creationId="{85477FA8-20E0-255D-9044-9C396FD8286E}"/>
          </ac:spMkLst>
        </pc:spChg>
        <pc:spChg chg="mod">
          <ac:chgData name="Cesar Pzzo" userId="727aafd2658302de" providerId="LiveId" clId="{FA20F9A4-3295-46B5-ABEA-F50C594D9EB0}" dt="2024-06-22T03:38:19.688" v="5380" actId="1035"/>
          <ac:spMkLst>
            <pc:docMk/>
            <pc:sldMk cId="426987450" sldId="332"/>
            <ac:spMk id="1059" creationId="{9440EAE7-8116-9DB3-72D9-5D8959715BAE}"/>
          </ac:spMkLst>
        </pc:spChg>
        <pc:spChg chg="mod">
          <ac:chgData name="Cesar Pzzo" userId="727aafd2658302de" providerId="LiveId" clId="{FA20F9A4-3295-46B5-ABEA-F50C594D9EB0}" dt="2024-06-22T03:38:19.688" v="5380" actId="1035"/>
          <ac:spMkLst>
            <pc:docMk/>
            <pc:sldMk cId="426987450" sldId="332"/>
            <ac:spMk id="1063" creationId="{D0A835C0-C6DE-6095-29F3-B4160367127F}"/>
          </ac:spMkLst>
        </pc:spChg>
        <pc:spChg chg="mod">
          <ac:chgData name="Cesar Pzzo" userId="727aafd2658302de" providerId="LiveId" clId="{FA20F9A4-3295-46B5-ABEA-F50C594D9EB0}" dt="2024-06-22T03:38:19.688" v="5380" actId="1035"/>
          <ac:spMkLst>
            <pc:docMk/>
            <pc:sldMk cId="426987450" sldId="332"/>
            <ac:spMk id="1065" creationId="{BF07A58B-BD86-9EC7-658D-61B29E14C909}"/>
          </ac:spMkLst>
        </pc:spChg>
        <pc:spChg chg="mod">
          <ac:chgData name="Cesar Pzzo" userId="727aafd2658302de" providerId="LiveId" clId="{FA20F9A4-3295-46B5-ABEA-F50C594D9EB0}" dt="2024-06-22T03:38:19.688" v="5380" actId="1035"/>
          <ac:spMkLst>
            <pc:docMk/>
            <pc:sldMk cId="426987450" sldId="332"/>
            <ac:spMk id="1066" creationId="{5CD8AD96-A57E-69F8-1C82-30458EF9B065}"/>
          </ac:spMkLst>
        </pc:spChg>
        <pc:spChg chg="mod">
          <ac:chgData name="Cesar Pzzo" userId="727aafd2658302de" providerId="LiveId" clId="{FA20F9A4-3295-46B5-ABEA-F50C594D9EB0}" dt="2024-06-22T03:38:19.688" v="5380" actId="1035"/>
          <ac:spMkLst>
            <pc:docMk/>
            <pc:sldMk cId="426987450" sldId="332"/>
            <ac:spMk id="1078" creationId="{0A4ADBA7-74D8-9C54-765A-2BBC62AC6622}"/>
          </ac:spMkLst>
        </pc:spChg>
        <pc:spChg chg="mod">
          <ac:chgData name="Cesar Pzzo" userId="727aafd2658302de" providerId="LiveId" clId="{FA20F9A4-3295-46B5-ABEA-F50C594D9EB0}" dt="2024-06-22T03:38:19.688" v="5380" actId="1035"/>
          <ac:spMkLst>
            <pc:docMk/>
            <pc:sldMk cId="426987450" sldId="332"/>
            <ac:spMk id="1082" creationId="{9A9D6A3B-E0B5-FCF7-7FE2-BA5C40714466}"/>
          </ac:spMkLst>
        </pc:spChg>
        <pc:spChg chg="mod">
          <ac:chgData name="Cesar Pzzo" userId="727aafd2658302de" providerId="LiveId" clId="{FA20F9A4-3295-46B5-ABEA-F50C594D9EB0}" dt="2024-06-22T03:38:19.688" v="5380" actId="1035"/>
          <ac:spMkLst>
            <pc:docMk/>
            <pc:sldMk cId="426987450" sldId="332"/>
            <ac:spMk id="1084" creationId="{BDCC1BAA-1F57-CA61-7DA8-6D7BA40DA4E0}"/>
          </ac:spMkLst>
        </pc:spChg>
        <pc:spChg chg="mod">
          <ac:chgData name="Cesar Pzzo" userId="727aafd2658302de" providerId="LiveId" clId="{FA20F9A4-3295-46B5-ABEA-F50C594D9EB0}" dt="2024-06-22T03:38:19.688" v="5380" actId="1035"/>
          <ac:spMkLst>
            <pc:docMk/>
            <pc:sldMk cId="426987450" sldId="332"/>
            <ac:spMk id="1085" creationId="{BF3B3C12-A1AE-9E0B-210C-4FAD5EFBE703}"/>
          </ac:spMkLst>
        </pc:spChg>
        <pc:grpChg chg="mod">
          <ac:chgData name="Cesar Pzzo" userId="727aafd2658302de" providerId="LiveId" clId="{FA20F9A4-3295-46B5-ABEA-F50C594D9EB0}" dt="2024-06-22T03:38:19.688" v="5380" actId="1035"/>
          <ac:grpSpMkLst>
            <pc:docMk/>
            <pc:sldMk cId="426987450" sldId="332"/>
            <ac:grpSpMk id="2" creationId="{DD6000FE-706A-DF3C-87B0-E6AB9AC19DE5}"/>
          </ac:grpSpMkLst>
        </pc:grpChg>
        <pc:grpChg chg="mod">
          <ac:chgData name="Cesar Pzzo" userId="727aafd2658302de" providerId="LiveId" clId="{FA20F9A4-3295-46B5-ABEA-F50C594D9EB0}" dt="2024-06-22T03:38:19.688" v="5380" actId="1035"/>
          <ac:grpSpMkLst>
            <pc:docMk/>
            <pc:sldMk cId="426987450" sldId="332"/>
            <ac:grpSpMk id="5" creationId="{8A0A0620-19FB-F9BE-91C6-6564F9720EC9}"/>
          </ac:grpSpMkLst>
        </pc:grpChg>
        <pc:grpChg chg="mod">
          <ac:chgData name="Cesar Pzzo" userId="727aafd2658302de" providerId="LiveId" clId="{FA20F9A4-3295-46B5-ABEA-F50C594D9EB0}" dt="2024-06-22T03:38:19.688" v="5380" actId="1035"/>
          <ac:grpSpMkLst>
            <pc:docMk/>
            <pc:sldMk cId="426987450" sldId="332"/>
            <ac:grpSpMk id="7" creationId="{81E925C8-1D5E-A66C-8528-56057FBE19A9}"/>
          </ac:grpSpMkLst>
        </pc:grpChg>
        <pc:grpChg chg="mod">
          <ac:chgData name="Cesar Pzzo" userId="727aafd2658302de" providerId="LiveId" clId="{FA20F9A4-3295-46B5-ABEA-F50C594D9EB0}" dt="2024-06-22T03:38:19.688" v="5380" actId="1035"/>
          <ac:grpSpMkLst>
            <pc:docMk/>
            <pc:sldMk cId="426987450" sldId="332"/>
            <ac:grpSpMk id="1035" creationId="{0650525D-D320-9BD8-78C5-CBAE0E9B08E0}"/>
          </ac:grpSpMkLst>
        </pc:grpChg>
        <pc:grpChg chg="mod">
          <ac:chgData name="Cesar Pzzo" userId="727aafd2658302de" providerId="LiveId" clId="{FA20F9A4-3295-46B5-ABEA-F50C594D9EB0}" dt="2024-06-22T03:38:19.688" v="5380" actId="1035"/>
          <ac:grpSpMkLst>
            <pc:docMk/>
            <pc:sldMk cId="426987450" sldId="332"/>
            <ac:grpSpMk id="1055" creationId="{F67D65CE-18C2-8807-0C35-1B7C660B5018}"/>
          </ac:grpSpMkLst>
        </pc:grpChg>
        <pc:grpChg chg="mod">
          <ac:chgData name="Cesar Pzzo" userId="727aafd2658302de" providerId="LiveId" clId="{FA20F9A4-3295-46B5-ABEA-F50C594D9EB0}" dt="2024-06-22T03:38:19.688" v="5380" actId="1035"/>
          <ac:grpSpMkLst>
            <pc:docMk/>
            <pc:sldMk cId="426987450" sldId="332"/>
            <ac:grpSpMk id="1056" creationId="{0DC0EBCA-0845-1FE6-9512-C3847758ACB1}"/>
          </ac:grpSpMkLst>
        </pc:grpChg>
        <pc:grpChg chg="mod">
          <ac:chgData name="Cesar Pzzo" userId="727aafd2658302de" providerId="LiveId" clId="{FA20F9A4-3295-46B5-ABEA-F50C594D9EB0}" dt="2024-06-22T03:38:19.688" v="5380" actId="1035"/>
          <ac:grpSpMkLst>
            <pc:docMk/>
            <pc:sldMk cId="426987450" sldId="332"/>
            <ac:grpSpMk id="1074" creationId="{1E20D8A9-6C7D-3138-85B3-2752AFE73AD3}"/>
          </ac:grpSpMkLst>
        </pc:grpChg>
        <pc:grpChg chg="mod">
          <ac:chgData name="Cesar Pzzo" userId="727aafd2658302de" providerId="LiveId" clId="{FA20F9A4-3295-46B5-ABEA-F50C594D9EB0}" dt="2024-06-22T03:38:19.688" v="5380" actId="1035"/>
          <ac:grpSpMkLst>
            <pc:docMk/>
            <pc:sldMk cId="426987450" sldId="332"/>
            <ac:grpSpMk id="1075" creationId="{18B4A42E-CB54-0E8B-32D2-00AD2667DE41}"/>
          </ac:grpSpMkLst>
        </pc:grpChg>
        <pc:grpChg chg="mod">
          <ac:chgData name="Cesar Pzzo" userId="727aafd2658302de" providerId="LiveId" clId="{FA20F9A4-3295-46B5-ABEA-F50C594D9EB0}" dt="2024-06-22T03:38:19.688" v="5380" actId="1035"/>
          <ac:grpSpMkLst>
            <pc:docMk/>
            <pc:sldMk cId="426987450" sldId="332"/>
            <ac:grpSpMk id="1090" creationId="{174408A0-AC8A-78A6-93AE-214FE431D760}"/>
          </ac:grpSpMkLst>
        </pc:grpChg>
        <pc:grpChg chg="mod">
          <ac:chgData name="Cesar Pzzo" userId="727aafd2658302de" providerId="LiveId" clId="{FA20F9A4-3295-46B5-ABEA-F50C594D9EB0}" dt="2024-06-22T03:38:19.688" v="5380" actId="1035"/>
          <ac:grpSpMkLst>
            <pc:docMk/>
            <pc:sldMk cId="426987450" sldId="332"/>
            <ac:grpSpMk id="8196" creationId="{7B261191-5A45-733E-8E3E-4F1A53465F9B}"/>
          </ac:grpSpMkLst>
        </pc:grpChg>
        <pc:picChg chg="mod">
          <ac:chgData name="Cesar Pzzo" userId="727aafd2658302de" providerId="LiveId" clId="{FA20F9A4-3295-46B5-ABEA-F50C594D9EB0}" dt="2024-06-22T03:38:19.688" v="5380" actId="1035"/>
          <ac:picMkLst>
            <pc:docMk/>
            <pc:sldMk cId="426987450" sldId="332"/>
            <ac:picMk id="4" creationId="{484DB80C-3A4C-F96F-7B38-C03B874644D3}"/>
          </ac:picMkLst>
        </pc:picChg>
        <pc:picChg chg="mod">
          <ac:chgData name="Cesar Pzzo" userId="727aafd2658302de" providerId="LiveId" clId="{FA20F9A4-3295-46B5-ABEA-F50C594D9EB0}" dt="2024-06-22T03:38:19.688" v="5380" actId="1035"/>
          <ac:picMkLst>
            <pc:docMk/>
            <pc:sldMk cId="426987450" sldId="332"/>
            <ac:picMk id="6" creationId="{A3AC4FFB-D279-294C-A9EE-F3CC8426D8C4}"/>
          </ac:picMkLst>
        </pc:picChg>
        <pc:picChg chg="mod">
          <ac:chgData name="Cesar Pzzo" userId="727aafd2658302de" providerId="LiveId" clId="{FA20F9A4-3295-46B5-ABEA-F50C594D9EB0}" dt="2024-06-22T03:38:19.688" v="5380" actId="1035"/>
          <ac:picMkLst>
            <pc:docMk/>
            <pc:sldMk cId="426987450" sldId="332"/>
            <ac:picMk id="59" creationId="{C857A4DD-1190-5EAB-8424-6D80031E1F6F}"/>
          </ac:picMkLst>
        </pc:picChg>
        <pc:picChg chg="mod">
          <ac:chgData name="Cesar Pzzo" userId="727aafd2658302de" providerId="LiveId" clId="{FA20F9A4-3295-46B5-ABEA-F50C594D9EB0}" dt="2024-06-22T03:38:19.688" v="5380" actId="1035"/>
          <ac:picMkLst>
            <pc:docMk/>
            <pc:sldMk cId="426987450" sldId="332"/>
            <ac:picMk id="1037" creationId="{86804E59-6AE1-C943-479D-CE8F0C505180}"/>
          </ac:picMkLst>
        </pc:picChg>
        <pc:picChg chg="mod">
          <ac:chgData name="Cesar Pzzo" userId="727aafd2658302de" providerId="LiveId" clId="{FA20F9A4-3295-46B5-ABEA-F50C594D9EB0}" dt="2024-06-22T03:38:19.688" v="5380" actId="1035"/>
          <ac:picMkLst>
            <pc:docMk/>
            <pc:sldMk cId="426987450" sldId="332"/>
            <ac:picMk id="1038" creationId="{6788F9B5-5529-502B-67BD-F6556D6F3D3D}"/>
          </ac:picMkLst>
        </pc:picChg>
        <pc:picChg chg="mod">
          <ac:chgData name="Cesar Pzzo" userId="727aafd2658302de" providerId="LiveId" clId="{FA20F9A4-3295-46B5-ABEA-F50C594D9EB0}" dt="2024-06-22T03:38:19.688" v="5380" actId="1035"/>
          <ac:picMkLst>
            <pc:docMk/>
            <pc:sldMk cId="426987450" sldId="332"/>
            <ac:picMk id="1039" creationId="{542E28EE-6AC8-626B-6F58-3DAE860D1050}"/>
          </ac:picMkLst>
        </pc:picChg>
        <pc:picChg chg="mod">
          <ac:chgData name="Cesar Pzzo" userId="727aafd2658302de" providerId="LiveId" clId="{FA20F9A4-3295-46B5-ABEA-F50C594D9EB0}" dt="2024-06-22T03:38:19.688" v="5380" actId="1035"/>
          <ac:picMkLst>
            <pc:docMk/>
            <pc:sldMk cId="426987450" sldId="332"/>
            <ac:picMk id="1049" creationId="{6D9AEFEC-FE53-3284-436A-05081E6F94B5}"/>
          </ac:picMkLst>
        </pc:picChg>
        <pc:picChg chg="mod">
          <ac:chgData name="Cesar Pzzo" userId="727aafd2658302de" providerId="LiveId" clId="{FA20F9A4-3295-46B5-ABEA-F50C594D9EB0}" dt="2024-06-22T03:38:19.688" v="5380" actId="1035"/>
          <ac:picMkLst>
            <pc:docMk/>
            <pc:sldMk cId="426987450" sldId="332"/>
            <ac:picMk id="1050" creationId="{5C610196-C4C4-5281-C86B-F8090BBC2B86}"/>
          </ac:picMkLst>
        </pc:picChg>
        <pc:picChg chg="mod">
          <ac:chgData name="Cesar Pzzo" userId="727aafd2658302de" providerId="LiveId" clId="{FA20F9A4-3295-46B5-ABEA-F50C594D9EB0}" dt="2024-06-22T03:38:19.688" v="5380" actId="1035"/>
          <ac:picMkLst>
            <pc:docMk/>
            <pc:sldMk cId="426987450" sldId="332"/>
            <ac:picMk id="1057" creationId="{90476D9F-38F6-620B-5874-31071E2629F9}"/>
          </ac:picMkLst>
        </pc:picChg>
        <pc:picChg chg="mod">
          <ac:chgData name="Cesar Pzzo" userId="727aafd2658302de" providerId="LiveId" clId="{FA20F9A4-3295-46B5-ABEA-F50C594D9EB0}" dt="2024-06-22T03:38:19.688" v="5380" actId="1035"/>
          <ac:picMkLst>
            <pc:docMk/>
            <pc:sldMk cId="426987450" sldId="332"/>
            <ac:picMk id="1058" creationId="{7390CA75-BB66-C236-5446-35A9D4FBD009}"/>
          </ac:picMkLst>
        </pc:picChg>
        <pc:picChg chg="mod">
          <ac:chgData name="Cesar Pzzo" userId="727aafd2658302de" providerId="LiveId" clId="{FA20F9A4-3295-46B5-ABEA-F50C594D9EB0}" dt="2024-06-22T03:38:19.688" v="5380" actId="1035"/>
          <ac:picMkLst>
            <pc:docMk/>
            <pc:sldMk cId="426987450" sldId="332"/>
            <ac:picMk id="1060" creationId="{28A86181-A08B-FFE3-9202-D9E6A752FD06}"/>
          </ac:picMkLst>
        </pc:picChg>
        <pc:picChg chg="mod">
          <ac:chgData name="Cesar Pzzo" userId="727aafd2658302de" providerId="LiveId" clId="{FA20F9A4-3295-46B5-ABEA-F50C594D9EB0}" dt="2024-06-22T03:38:19.688" v="5380" actId="1035"/>
          <ac:picMkLst>
            <pc:docMk/>
            <pc:sldMk cId="426987450" sldId="332"/>
            <ac:picMk id="1061" creationId="{3BF733A6-8875-0395-2FAB-0431450D81EE}"/>
          </ac:picMkLst>
        </pc:picChg>
        <pc:picChg chg="mod">
          <ac:chgData name="Cesar Pzzo" userId="727aafd2658302de" providerId="LiveId" clId="{FA20F9A4-3295-46B5-ABEA-F50C594D9EB0}" dt="2024-06-22T03:38:19.688" v="5380" actId="1035"/>
          <ac:picMkLst>
            <pc:docMk/>
            <pc:sldMk cId="426987450" sldId="332"/>
            <ac:picMk id="1062" creationId="{79F5DCA8-2C7D-7909-1555-FD6806EEDB1D}"/>
          </ac:picMkLst>
        </pc:picChg>
        <pc:picChg chg="mod">
          <ac:chgData name="Cesar Pzzo" userId="727aafd2658302de" providerId="LiveId" clId="{FA20F9A4-3295-46B5-ABEA-F50C594D9EB0}" dt="2024-06-22T03:38:19.688" v="5380" actId="1035"/>
          <ac:picMkLst>
            <pc:docMk/>
            <pc:sldMk cId="426987450" sldId="332"/>
            <ac:picMk id="1076" creationId="{2FC46F29-1C29-283B-B189-52ED56BC01E4}"/>
          </ac:picMkLst>
        </pc:picChg>
        <pc:picChg chg="mod">
          <ac:chgData name="Cesar Pzzo" userId="727aafd2658302de" providerId="LiveId" clId="{FA20F9A4-3295-46B5-ABEA-F50C594D9EB0}" dt="2024-06-22T03:38:19.688" v="5380" actId="1035"/>
          <ac:picMkLst>
            <pc:docMk/>
            <pc:sldMk cId="426987450" sldId="332"/>
            <ac:picMk id="1077" creationId="{DB02FC39-DC81-9ABD-0DE1-009670BA656B}"/>
          </ac:picMkLst>
        </pc:picChg>
        <pc:picChg chg="mod">
          <ac:chgData name="Cesar Pzzo" userId="727aafd2658302de" providerId="LiveId" clId="{FA20F9A4-3295-46B5-ABEA-F50C594D9EB0}" dt="2024-06-22T03:38:19.688" v="5380" actId="1035"/>
          <ac:picMkLst>
            <pc:docMk/>
            <pc:sldMk cId="426987450" sldId="332"/>
            <ac:picMk id="1079" creationId="{74BCEC32-9032-4959-50B2-60A295F1C4E9}"/>
          </ac:picMkLst>
        </pc:picChg>
        <pc:picChg chg="mod">
          <ac:chgData name="Cesar Pzzo" userId="727aafd2658302de" providerId="LiveId" clId="{FA20F9A4-3295-46B5-ABEA-F50C594D9EB0}" dt="2024-06-22T03:38:19.688" v="5380" actId="1035"/>
          <ac:picMkLst>
            <pc:docMk/>
            <pc:sldMk cId="426987450" sldId="332"/>
            <ac:picMk id="1080" creationId="{7DE9949D-91BE-49F2-1971-C678923D8C12}"/>
          </ac:picMkLst>
        </pc:picChg>
        <pc:picChg chg="mod">
          <ac:chgData name="Cesar Pzzo" userId="727aafd2658302de" providerId="LiveId" clId="{FA20F9A4-3295-46B5-ABEA-F50C594D9EB0}" dt="2024-06-22T03:38:19.688" v="5380" actId="1035"/>
          <ac:picMkLst>
            <pc:docMk/>
            <pc:sldMk cId="426987450" sldId="332"/>
            <ac:picMk id="1081" creationId="{7A4EEAB6-8772-A9DC-CEA0-9861D6086D8D}"/>
          </ac:picMkLst>
        </pc:picChg>
      </pc:sldChg>
      <pc:sldChg chg="add del">
        <pc:chgData name="Cesar Pzzo" userId="727aafd2658302de" providerId="LiveId" clId="{FA20F9A4-3295-46B5-ABEA-F50C594D9EB0}" dt="2024-06-22T03:33:32.662" v="5192" actId="2890"/>
        <pc:sldMkLst>
          <pc:docMk/>
          <pc:sldMk cId="1701486399" sldId="332"/>
        </pc:sldMkLst>
      </pc:sldChg>
      <pc:sldChg chg="addSp delSp modSp add del mod">
        <pc:chgData name="Cesar Pzzo" userId="727aafd2658302de" providerId="LiveId" clId="{FA20F9A4-3295-46B5-ABEA-F50C594D9EB0}" dt="2024-06-22T02:26:53.714" v="4602" actId="47"/>
        <pc:sldMkLst>
          <pc:docMk/>
          <pc:sldMk cId="3601239854" sldId="332"/>
        </pc:sldMkLst>
        <pc:spChg chg="add del mod">
          <ac:chgData name="Cesar Pzzo" userId="727aafd2658302de" providerId="LiveId" clId="{FA20F9A4-3295-46B5-ABEA-F50C594D9EB0}" dt="2024-06-21T23:26:28.414" v="4143"/>
          <ac:spMkLst>
            <pc:docMk/>
            <pc:sldMk cId="3601239854" sldId="332"/>
            <ac:spMk id="2" creationId="{32F97A38-E987-68AA-6A39-41CB833B0B61}"/>
          </ac:spMkLst>
        </pc:spChg>
        <pc:spChg chg="add del mod">
          <ac:chgData name="Cesar Pzzo" userId="727aafd2658302de" providerId="LiveId" clId="{FA20F9A4-3295-46B5-ABEA-F50C594D9EB0}" dt="2024-06-21T23:25:56.005" v="4138"/>
          <ac:spMkLst>
            <pc:docMk/>
            <pc:sldMk cId="3601239854" sldId="332"/>
            <ac:spMk id="4" creationId="{8B16DC11-821D-A9B8-23ED-D3ED6209BA5C}"/>
          </ac:spMkLst>
        </pc:spChg>
        <pc:spChg chg="add del mod">
          <ac:chgData name="Cesar Pzzo" userId="727aafd2658302de" providerId="LiveId" clId="{FA20F9A4-3295-46B5-ABEA-F50C594D9EB0}" dt="2024-06-21T23:26:28.414" v="4143"/>
          <ac:spMkLst>
            <pc:docMk/>
            <pc:sldMk cId="3601239854" sldId="332"/>
            <ac:spMk id="5" creationId="{4BB63A6A-EE5B-E63F-9EB4-4E523CEC4704}"/>
          </ac:spMkLst>
        </pc:spChg>
        <pc:spChg chg="add del mod">
          <ac:chgData name="Cesar Pzzo" userId="727aafd2658302de" providerId="LiveId" clId="{FA20F9A4-3295-46B5-ABEA-F50C594D9EB0}" dt="2024-06-21T23:25:56.005" v="4138"/>
          <ac:spMkLst>
            <pc:docMk/>
            <pc:sldMk cId="3601239854" sldId="332"/>
            <ac:spMk id="6" creationId="{237D9CAB-20F6-4BFB-830D-1123909EAF67}"/>
          </ac:spMkLst>
        </pc:spChg>
        <pc:spChg chg="mod">
          <ac:chgData name="Cesar Pzzo" userId="727aafd2658302de" providerId="LiveId" clId="{FA20F9A4-3295-46B5-ABEA-F50C594D9EB0}" dt="2024-06-21T23:20:22.829" v="4099"/>
          <ac:spMkLst>
            <pc:docMk/>
            <pc:sldMk cId="3601239854" sldId="332"/>
            <ac:spMk id="7" creationId="{E01550E3-B055-5C0C-79BE-9677981FD334}"/>
          </ac:spMkLst>
        </pc:spChg>
        <pc:spChg chg="add del">
          <ac:chgData name="Cesar Pzzo" userId="727aafd2658302de" providerId="LiveId" clId="{FA20F9A4-3295-46B5-ABEA-F50C594D9EB0}" dt="2024-06-22T01:22:47.961" v="4326" actId="21"/>
          <ac:spMkLst>
            <pc:docMk/>
            <pc:sldMk cId="3601239854" sldId="332"/>
            <ac:spMk id="8" creationId="{72586ADC-9BEF-BA14-AB3D-0F52BAA0AB45}"/>
          </ac:spMkLst>
        </pc:spChg>
        <pc:spChg chg="add del mod ord">
          <ac:chgData name="Cesar Pzzo" userId="727aafd2658302de" providerId="LiveId" clId="{FA20F9A4-3295-46B5-ABEA-F50C594D9EB0}" dt="2024-06-21T23:24:26.823" v="4121"/>
          <ac:spMkLst>
            <pc:docMk/>
            <pc:sldMk cId="3601239854" sldId="332"/>
            <ac:spMk id="9" creationId="{9076E4C1-8BAB-F54B-C86B-95D274109240}"/>
          </ac:spMkLst>
        </pc:spChg>
        <pc:spChg chg="mod">
          <ac:chgData name="Cesar Pzzo" userId="727aafd2658302de" providerId="LiveId" clId="{FA20F9A4-3295-46B5-ABEA-F50C594D9EB0}" dt="2024-06-21T23:24:24.308" v="4117"/>
          <ac:spMkLst>
            <pc:docMk/>
            <pc:sldMk cId="3601239854" sldId="332"/>
            <ac:spMk id="10" creationId="{2ADD93D5-DA38-3828-5FCA-1627B5009868}"/>
          </ac:spMkLst>
        </pc:spChg>
        <pc:spChg chg="add mod">
          <ac:chgData name="Cesar Pzzo" userId="727aafd2658302de" providerId="LiveId" clId="{FA20F9A4-3295-46B5-ABEA-F50C594D9EB0}" dt="2024-06-21T23:24:19.767" v="4111"/>
          <ac:spMkLst>
            <pc:docMk/>
            <pc:sldMk cId="3601239854" sldId="332"/>
            <ac:spMk id="11" creationId="{9076E4C1-8BAB-F54B-C86B-95D274109240}"/>
          </ac:spMkLst>
        </pc:spChg>
        <pc:spChg chg="mod">
          <ac:chgData name="Cesar Pzzo" userId="727aafd2658302de" providerId="LiveId" clId="{FA20F9A4-3295-46B5-ABEA-F50C594D9EB0}" dt="2024-06-21T23:25:04.043" v="4128"/>
          <ac:spMkLst>
            <pc:docMk/>
            <pc:sldMk cId="3601239854" sldId="332"/>
            <ac:spMk id="12" creationId="{B3016999-B076-1CDF-D804-A00294AE6D90}"/>
          </ac:spMkLst>
        </pc:spChg>
        <pc:spChg chg="mod">
          <ac:chgData name="Cesar Pzzo" userId="727aafd2658302de" providerId="LiveId" clId="{FA20F9A4-3295-46B5-ABEA-F50C594D9EB0}" dt="2024-06-21T23:25:22.106" v="4131"/>
          <ac:spMkLst>
            <pc:docMk/>
            <pc:sldMk cId="3601239854" sldId="332"/>
            <ac:spMk id="13" creationId="{DB6DB887-9C05-4C6C-0A59-E66CA71B3F7D}"/>
          </ac:spMkLst>
        </pc:spChg>
        <pc:spChg chg="mod">
          <ac:chgData name="Cesar Pzzo" userId="727aafd2658302de" providerId="LiveId" clId="{FA20F9A4-3295-46B5-ABEA-F50C594D9EB0}" dt="2024-06-21T23:25:38.142" v="4134"/>
          <ac:spMkLst>
            <pc:docMk/>
            <pc:sldMk cId="3601239854" sldId="332"/>
            <ac:spMk id="14" creationId="{5C5BE582-D425-1CCF-9230-78EA3F52EDAB}"/>
          </ac:spMkLst>
        </pc:spChg>
        <pc:spChg chg="add del mod ord">
          <ac:chgData name="Cesar Pzzo" userId="727aafd2658302de" providerId="LiveId" clId="{FA20F9A4-3295-46B5-ABEA-F50C594D9EB0}" dt="2024-06-22T01:22:47.961" v="4326" actId="21"/>
          <ac:spMkLst>
            <pc:docMk/>
            <pc:sldMk cId="3601239854" sldId="332"/>
            <ac:spMk id="15" creationId="{7916FEF9-3C8E-F4C4-BF6E-4463F9D48785}"/>
          </ac:spMkLst>
        </pc:spChg>
        <pc:spChg chg="del mod ord">
          <ac:chgData name="Cesar Pzzo" userId="727aafd2658302de" providerId="LiveId" clId="{FA20F9A4-3295-46B5-ABEA-F50C594D9EB0}" dt="2024-06-22T01:22:47.961" v="4326" actId="21"/>
          <ac:spMkLst>
            <pc:docMk/>
            <pc:sldMk cId="3601239854" sldId="332"/>
            <ac:spMk id="16" creationId="{1DC7609E-0E74-F079-041A-68942347D56E}"/>
          </ac:spMkLst>
        </pc:spChg>
        <pc:spChg chg="add del mod">
          <ac:chgData name="Cesar Pzzo" userId="727aafd2658302de" providerId="LiveId" clId="{FA20F9A4-3295-46B5-ABEA-F50C594D9EB0}" dt="2024-06-22T01:22:27.688" v="4322" actId="478"/>
          <ac:spMkLst>
            <pc:docMk/>
            <pc:sldMk cId="3601239854" sldId="332"/>
            <ac:spMk id="17" creationId="{B185A050-068C-C9A4-B6E4-8A70270C52DB}"/>
          </ac:spMkLst>
        </pc:spChg>
      </pc:sldChg>
      <pc:sldChg chg="addSp delSp modSp add mod modNotesTx">
        <pc:chgData name="Cesar Pzzo" userId="727aafd2658302de" providerId="LiveId" clId="{FA20F9A4-3295-46B5-ABEA-F50C594D9EB0}" dt="2024-06-24T04:20:27.493" v="10878" actId="207"/>
        <pc:sldMkLst>
          <pc:docMk/>
          <pc:sldMk cId="3993973622" sldId="332"/>
        </pc:sldMkLst>
        <pc:spChg chg="mod">
          <ac:chgData name="Cesar Pzzo" userId="727aafd2658302de" providerId="LiveId" clId="{FA20F9A4-3295-46B5-ABEA-F50C594D9EB0}" dt="2024-06-22T05:40:20.583" v="7785"/>
          <ac:spMkLst>
            <pc:docMk/>
            <pc:sldMk cId="3993973622" sldId="332"/>
            <ac:spMk id="8" creationId="{6095D54E-79C0-4D78-C7B5-7625EDD8303D}"/>
          </ac:spMkLst>
        </pc:spChg>
        <pc:spChg chg="mod">
          <ac:chgData name="Cesar Pzzo" userId="727aafd2658302de" providerId="LiveId" clId="{FA20F9A4-3295-46B5-ABEA-F50C594D9EB0}" dt="2024-06-22T05:40:20.583" v="7785"/>
          <ac:spMkLst>
            <pc:docMk/>
            <pc:sldMk cId="3993973622" sldId="332"/>
            <ac:spMk id="22" creationId="{352EC35F-EF27-1B90-01D4-52CFE633BDF3}"/>
          </ac:spMkLst>
        </pc:spChg>
        <pc:spChg chg="mod">
          <ac:chgData name="Cesar Pzzo" userId="727aafd2658302de" providerId="LiveId" clId="{FA20F9A4-3295-46B5-ABEA-F50C594D9EB0}" dt="2024-06-22T05:40:20.583" v="7785"/>
          <ac:spMkLst>
            <pc:docMk/>
            <pc:sldMk cId="3993973622" sldId="332"/>
            <ac:spMk id="40" creationId="{939FAA3B-CD5C-D882-A88E-68564E48DF55}"/>
          </ac:spMkLst>
        </pc:spChg>
        <pc:spChg chg="mod">
          <ac:chgData name="Cesar Pzzo" userId="727aafd2658302de" providerId="LiveId" clId="{FA20F9A4-3295-46B5-ABEA-F50C594D9EB0}" dt="2024-06-22T03:50:50.264" v="5824" actId="1035"/>
          <ac:spMkLst>
            <pc:docMk/>
            <pc:sldMk cId="3993973622" sldId="332"/>
            <ac:spMk id="1036" creationId="{5468C33B-308D-4B19-DFEB-3A7A9982C1B4}"/>
          </ac:spMkLst>
        </pc:spChg>
        <pc:spChg chg="mod">
          <ac:chgData name="Cesar Pzzo" userId="727aafd2658302de" providerId="LiveId" clId="{FA20F9A4-3295-46B5-ABEA-F50C594D9EB0}" dt="2024-06-22T03:50:50.264" v="5824" actId="1035"/>
          <ac:spMkLst>
            <pc:docMk/>
            <pc:sldMk cId="3993973622" sldId="332"/>
            <ac:spMk id="1040" creationId="{5AAF9EE9-00C7-0E2F-9840-71627F206C78}"/>
          </ac:spMkLst>
        </pc:spChg>
        <pc:spChg chg="mod">
          <ac:chgData name="Cesar Pzzo" userId="727aafd2658302de" providerId="LiveId" clId="{FA20F9A4-3295-46B5-ABEA-F50C594D9EB0}" dt="2024-06-22T03:50:50.264" v="5824" actId="1035"/>
          <ac:spMkLst>
            <pc:docMk/>
            <pc:sldMk cId="3993973622" sldId="332"/>
            <ac:spMk id="1043" creationId="{05725321-759B-F5F0-828B-E98DE5ABA6CC}"/>
          </ac:spMkLst>
        </pc:spChg>
        <pc:spChg chg="mod">
          <ac:chgData name="Cesar Pzzo" userId="727aafd2658302de" providerId="LiveId" clId="{FA20F9A4-3295-46B5-ABEA-F50C594D9EB0}" dt="2024-06-22T03:50:50.264" v="5824" actId="1035"/>
          <ac:spMkLst>
            <pc:docMk/>
            <pc:sldMk cId="3993973622" sldId="332"/>
            <ac:spMk id="1045" creationId="{85477FA8-20E0-255D-9044-9C396FD8286E}"/>
          </ac:spMkLst>
        </pc:spChg>
        <pc:spChg chg="mod">
          <ac:chgData name="Cesar Pzzo" userId="727aafd2658302de" providerId="LiveId" clId="{FA20F9A4-3295-46B5-ABEA-F50C594D9EB0}" dt="2024-06-24T04:20:27.493" v="10878" actId="207"/>
          <ac:spMkLst>
            <pc:docMk/>
            <pc:sldMk cId="3993973622" sldId="332"/>
            <ac:spMk id="1051" creationId="{4BEEA170-4261-C4E4-4C7E-B8DD17318C4E}"/>
          </ac:spMkLst>
        </pc:spChg>
        <pc:spChg chg="mod">
          <ac:chgData name="Cesar Pzzo" userId="727aafd2658302de" providerId="LiveId" clId="{FA20F9A4-3295-46B5-ABEA-F50C594D9EB0}" dt="2024-06-22T03:50:50.264" v="5824" actId="1035"/>
          <ac:spMkLst>
            <pc:docMk/>
            <pc:sldMk cId="3993973622" sldId="332"/>
            <ac:spMk id="1059" creationId="{9440EAE7-8116-9DB3-72D9-5D8959715BAE}"/>
          </ac:spMkLst>
        </pc:spChg>
        <pc:spChg chg="mod">
          <ac:chgData name="Cesar Pzzo" userId="727aafd2658302de" providerId="LiveId" clId="{FA20F9A4-3295-46B5-ABEA-F50C594D9EB0}" dt="2024-06-22T03:50:50.264" v="5824" actId="1035"/>
          <ac:spMkLst>
            <pc:docMk/>
            <pc:sldMk cId="3993973622" sldId="332"/>
            <ac:spMk id="1063" creationId="{D0A835C0-C6DE-6095-29F3-B4160367127F}"/>
          </ac:spMkLst>
        </pc:spChg>
        <pc:spChg chg="mod">
          <ac:chgData name="Cesar Pzzo" userId="727aafd2658302de" providerId="LiveId" clId="{FA20F9A4-3295-46B5-ABEA-F50C594D9EB0}" dt="2024-06-22T03:50:50.264" v="5824" actId="1035"/>
          <ac:spMkLst>
            <pc:docMk/>
            <pc:sldMk cId="3993973622" sldId="332"/>
            <ac:spMk id="1065" creationId="{BF07A58B-BD86-9EC7-658D-61B29E14C909}"/>
          </ac:spMkLst>
        </pc:spChg>
        <pc:spChg chg="mod">
          <ac:chgData name="Cesar Pzzo" userId="727aafd2658302de" providerId="LiveId" clId="{FA20F9A4-3295-46B5-ABEA-F50C594D9EB0}" dt="2024-06-22T03:50:50.264" v="5824" actId="1035"/>
          <ac:spMkLst>
            <pc:docMk/>
            <pc:sldMk cId="3993973622" sldId="332"/>
            <ac:spMk id="1066" creationId="{5CD8AD96-A57E-69F8-1C82-30458EF9B065}"/>
          </ac:spMkLst>
        </pc:spChg>
        <pc:spChg chg="mod">
          <ac:chgData name="Cesar Pzzo" userId="727aafd2658302de" providerId="LiveId" clId="{FA20F9A4-3295-46B5-ABEA-F50C594D9EB0}" dt="2024-06-22T03:50:50.264" v="5824" actId="1035"/>
          <ac:spMkLst>
            <pc:docMk/>
            <pc:sldMk cId="3993973622" sldId="332"/>
            <ac:spMk id="1078" creationId="{0A4ADBA7-74D8-9C54-765A-2BBC62AC6622}"/>
          </ac:spMkLst>
        </pc:spChg>
        <pc:spChg chg="mod">
          <ac:chgData name="Cesar Pzzo" userId="727aafd2658302de" providerId="LiveId" clId="{FA20F9A4-3295-46B5-ABEA-F50C594D9EB0}" dt="2024-06-22T03:50:50.264" v="5824" actId="1035"/>
          <ac:spMkLst>
            <pc:docMk/>
            <pc:sldMk cId="3993973622" sldId="332"/>
            <ac:spMk id="1082" creationId="{9A9D6A3B-E0B5-FCF7-7FE2-BA5C40714466}"/>
          </ac:spMkLst>
        </pc:spChg>
        <pc:spChg chg="mod">
          <ac:chgData name="Cesar Pzzo" userId="727aafd2658302de" providerId="LiveId" clId="{FA20F9A4-3295-46B5-ABEA-F50C594D9EB0}" dt="2024-06-22T03:50:50.264" v="5824" actId="1035"/>
          <ac:spMkLst>
            <pc:docMk/>
            <pc:sldMk cId="3993973622" sldId="332"/>
            <ac:spMk id="1084" creationId="{BDCC1BAA-1F57-CA61-7DA8-6D7BA40DA4E0}"/>
          </ac:spMkLst>
        </pc:spChg>
        <pc:spChg chg="mod">
          <ac:chgData name="Cesar Pzzo" userId="727aafd2658302de" providerId="LiveId" clId="{FA20F9A4-3295-46B5-ABEA-F50C594D9EB0}" dt="2024-06-22T03:50:50.264" v="5824" actId="1035"/>
          <ac:spMkLst>
            <pc:docMk/>
            <pc:sldMk cId="3993973622" sldId="332"/>
            <ac:spMk id="1085" creationId="{BF3B3C12-A1AE-9E0B-210C-4FAD5EFBE703}"/>
          </ac:spMkLst>
        </pc:spChg>
        <pc:spChg chg="mod">
          <ac:chgData name="Cesar Pzzo" userId="727aafd2658302de" providerId="LiveId" clId="{FA20F9A4-3295-46B5-ABEA-F50C594D9EB0}" dt="2024-06-22T05:40:20.583" v="7785"/>
          <ac:spMkLst>
            <pc:docMk/>
            <pc:sldMk cId="3993973622" sldId="332"/>
            <ac:spMk id="8197" creationId="{0F536888-6E48-5A35-654B-9B938046C600}"/>
          </ac:spMkLst>
        </pc:spChg>
        <pc:spChg chg="mod">
          <ac:chgData name="Cesar Pzzo" userId="727aafd2658302de" providerId="LiveId" clId="{FA20F9A4-3295-46B5-ABEA-F50C594D9EB0}" dt="2024-06-22T15:22:37.178" v="8883" actId="20577"/>
          <ac:spMkLst>
            <pc:docMk/>
            <pc:sldMk cId="3993973622" sldId="332"/>
            <ac:spMk id="8200" creationId="{01CE6CD9-7A83-EC8D-5208-490241A9C201}"/>
          </ac:spMkLst>
        </pc:spChg>
        <pc:grpChg chg="mod">
          <ac:chgData name="Cesar Pzzo" userId="727aafd2658302de" providerId="LiveId" clId="{FA20F9A4-3295-46B5-ABEA-F50C594D9EB0}" dt="2024-06-22T03:50:50.264" v="5824" actId="1035"/>
          <ac:grpSpMkLst>
            <pc:docMk/>
            <pc:sldMk cId="3993973622" sldId="332"/>
            <ac:grpSpMk id="2" creationId="{DD6000FE-706A-DF3C-87B0-E6AB9AC19DE5}"/>
          </ac:grpSpMkLst>
        </pc:grpChg>
        <pc:grpChg chg="add mod">
          <ac:chgData name="Cesar Pzzo" userId="727aafd2658302de" providerId="LiveId" clId="{FA20F9A4-3295-46B5-ABEA-F50C594D9EB0}" dt="2024-06-22T05:40:20.583" v="7785"/>
          <ac:grpSpMkLst>
            <pc:docMk/>
            <pc:sldMk cId="3993973622" sldId="332"/>
            <ac:grpSpMk id="3" creationId="{BEBF10A5-3ADA-1066-2348-DE1E8A9B781E}"/>
          </ac:grpSpMkLst>
        </pc:grpChg>
        <pc:grpChg chg="mod">
          <ac:chgData name="Cesar Pzzo" userId="727aafd2658302de" providerId="LiveId" clId="{FA20F9A4-3295-46B5-ABEA-F50C594D9EB0}" dt="2024-06-22T03:50:50.264" v="5824" actId="1035"/>
          <ac:grpSpMkLst>
            <pc:docMk/>
            <pc:sldMk cId="3993973622" sldId="332"/>
            <ac:grpSpMk id="5" creationId="{8A0A0620-19FB-F9BE-91C6-6564F9720EC9}"/>
          </ac:grpSpMkLst>
        </pc:grpChg>
        <pc:grpChg chg="mod">
          <ac:chgData name="Cesar Pzzo" userId="727aafd2658302de" providerId="LiveId" clId="{FA20F9A4-3295-46B5-ABEA-F50C594D9EB0}" dt="2024-06-22T03:50:50.264" v="5824" actId="1035"/>
          <ac:grpSpMkLst>
            <pc:docMk/>
            <pc:sldMk cId="3993973622" sldId="332"/>
            <ac:grpSpMk id="7" creationId="{81E925C8-1D5E-A66C-8528-56057FBE19A9}"/>
          </ac:grpSpMkLst>
        </pc:grpChg>
        <pc:grpChg chg="add mod">
          <ac:chgData name="Cesar Pzzo" userId="727aafd2658302de" providerId="LiveId" clId="{FA20F9A4-3295-46B5-ABEA-F50C594D9EB0}" dt="2024-06-22T05:40:20.583" v="7785"/>
          <ac:grpSpMkLst>
            <pc:docMk/>
            <pc:sldMk cId="3993973622" sldId="332"/>
            <ac:grpSpMk id="21" creationId="{C82DFA37-34E9-BE86-1418-D228A6A1C4A7}"/>
          </ac:grpSpMkLst>
        </pc:grpChg>
        <pc:grpChg chg="add mod">
          <ac:chgData name="Cesar Pzzo" userId="727aafd2658302de" providerId="LiveId" clId="{FA20F9A4-3295-46B5-ABEA-F50C594D9EB0}" dt="2024-06-22T05:40:20.583" v="7785"/>
          <ac:grpSpMkLst>
            <pc:docMk/>
            <pc:sldMk cId="3993973622" sldId="332"/>
            <ac:grpSpMk id="34" creationId="{AA1F55A0-8A3F-8B7E-BEA5-D79F07106DB6}"/>
          </ac:grpSpMkLst>
        </pc:grpChg>
        <pc:grpChg chg="del">
          <ac:chgData name="Cesar Pzzo" userId="727aafd2658302de" providerId="LiveId" clId="{FA20F9A4-3295-46B5-ABEA-F50C594D9EB0}" dt="2024-06-22T05:40:20.208" v="7784" actId="478"/>
          <ac:grpSpMkLst>
            <pc:docMk/>
            <pc:sldMk cId="3993973622" sldId="332"/>
            <ac:grpSpMk id="54" creationId="{D2C1C060-4773-25D6-A4E6-4493F8A1EF0E}"/>
          </ac:grpSpMkLst>
        </pc:grpChg>
        <pc:grpChg chg="del">
          <ac:chgData name="Cesar Pzzo" userId="727aafd2658302de" providerId="LiveId" clId="{FA20F9A4-3295-46B5-ABEA-F50C594D9EB0}" dt="2024-06-22T05:40:20.208" v="7784" actId="478"/>
          <ac:grpSpMkLst>
            <pc:docMk/>
            <pc:sldMk cId="3993973622" sldId="332"/>
            <ac:grpSpMk id="58" creationId="{2BC4FDE7-060B-AA46-D15B-DFA939795E2E}"/>
          </ac:grpSpMkLst>
        </pc:grpChg>
        <pc:grpChg chg="del">
          <ac:chgData name="Cesar Pzzo" userId="727aafd2658302de" providerId="LiveId" clId="{FA20F9A4-3295-46B5-ABEA-F50C594D9EB0}" dt="2024-06-22T05:40:20.208" v="7784" actId="478"/>
          <ac:grpSpMkLst>
            <pc:docMk/>
            <pc:sldMk cId="3993973622" sldId="332"/>
            <ac:grpSpMk id="60" creationId="{B1DD5463-E491-7C1F-90F7-59592D009502}"/>
          </ac:grpSpMkLst>
        </pc:grpChg>
        <pc:grpChg chg="del">
          <ac:chgData name="Cesar Pzzo" userId="727aafd2658302de" providerId="LiveId" clId="{FA20F9A4-3295-46B5-ABEA-F50C594D9EB0}" dt="2024-06-22T05:40:20.208" v="7784" actId="478"/>
          <ac:grpSpMkLst>
            <pc:docMk/>
            <pc:sldMk cId="3993973622" sldId="332"/>
            <ac:grpSpMk id="62" creationId="{832B4425-275F-9B72-AB7F-1FA7B5E30B2C}"/>
          </ac:grpSpMkLst>
        </pc:grpChg>
        <pc:grpChg chg="mod">
          <ac:chgData name="Cesar Pzzo" userId="727aafd2658302de" providerId="LiveId" clId="{FA20F9A4-3295-46B5-ABEA-F50C594D9EB0}" dt="2024-06-22T03:50:50.264" v="5824" actId="1035"/>
          <ac:grpSpMkLst>
            <pc:docMk/>
            <pc:sldMk cId="3993973622" sldId="332"/>
            <ac:grpSpMk id="1035" creationId="{0650525D-D320-9BD8-78C5-CBAE0E9B08E0}"/>
          </ac:grpSpMkLst>
        </pc:grpChg>
        <pc:grpChg chg="mod">
          <ac:chgData name="Cesar Pzzo" userId="727aafd2658302de" providerId="LiveId" clId="{FA20F9A4-3295-46B5-ABEA-F50C594D9EB0}" dt="2024-06-22T03:50:50.264" v="5824" actId="1035"/>
          <ac:grpSpMkLst>
            <pc:docMk/>
            <pc:sldMk cId="3993973622" sldId="332"/>
            <ac:grpSpMk id="1055" creationId="{F67D65CE-18C2-8807-0C35-1B7C660B5018}"/>
          </ac:grpSpMkLst>
        </pc:grpChg>
        <pc:grpChg chg="mod">
          <ac:chgData name="Cesar Pzzo" userId="727aafd2658302de" providerId="LiveId" clId="{FA20F9A4-3295-46B5-ABEA-F50C594D9EB0}" dt="2024-06-22T03:50:50.264" v="5824" actId="1035"/>
          <ac:grpSpMkLst>
            <pc:docMk/>
            <pc:sldMk cId="3993973622" sldId="332"/>
            <ac:grpSpMk id="1056" creationId="{0DC0EBCA-0845-1FE6-9512-C3847758ACB1}"/>
          </ac:grpSpMkLst>
        </pc:grpChg>
        <pc:grpChg chg="mod">
          <ac:chgData name="Cesar Pzzo" userId="727aafd2658302de" providerId="LiveId" clId="{FA20F9A4-3295-46B5-ABEA-F50C594D9EB0}" dt="2024-06-22T03:50:50.264" v="5824" actId="1035"/>
          <ac:grpSpMkLst>
            <pc:docMk/>
            <pc:sldMk cId="3993973622" sldId="332"/>
            <ac:grpSpMk id="1074" creationId="{1E20D8A9-6C7D-3138-85B3-2752AFE73AD3}"/>
          </ac:grpSpMkLst>
        </pc:grpChg>
        <pc:grpChg chg="mod">
          <ac:chgData name="Cesar Pzzo" userId="727aafd2658302de" providerId="LiveId" clId="{FA20F9A4-3295-46B5-ABEA-F50C594D9EB0}" dt="2024-06-22T03:50:50.264" v="5824" actId="1035"/>
          <ac:grpSpMkLst>
            <pc:docMk/>
            <pc:sldMk cId="3993973622" sldId="332"/>
            <ac:grpSpMk id="1075" creationId="{18B4A42E-CB54-0E8B-32D2-00AD2667DE41}"/>
          </ac:grpSpMkLst>
        </pc:grpChg>
        <pc:grpChg chg="mod">
          <ac:chgData name="Cesar Pzzo" userId="727aafd2658302de" providerId="LiveId" clId="{FA20F9A4-3295-46B5-ABEA-F50C594D9EB0}" dt="2024-06-22T03:50:50.264" v="5824" actId="1035"/>
          <ac:grpSpMkLst>
            <pc:docMk/>
            <pc:sldMk cId="3993973622" sldId="332"/>
            <ac:grpSpMk id="1090" creationId="{174408A0-AC8A-78A6-93AE-214FE431D760}"/>
          </ac:grpSpMkLst>
        </pc:grpChg>
        <pc:grpChg chg="add mod">
          <ac:chgData name="Cesar Pzzo" userId="727aafd2658302de" providerId="LiveId" clId="{FA20F9A4-3295-46B5-ABEA-F50C594D9EB0}" dt="2024-06-22T05:40:20.583" v="7785"/>
          <ac:grpSpMkLst>
            <pc:docMk/>
            <pc:sldMk cId="3993973622" sldId="332"/>
            <ac:grpSpMk id="8195" creationId="{7412503D-6CFE-E468-F405-03E82A595A0A}"/>
          </ac:grpSpMkLst>
        </pc:grpChg>
        <pc:grpChg chg="mod">
          <ac:chgData name="Cesar Pzzo" userId="727aafd2658302de" providerId="LiveId" clId="{FA20F9A4-3295-46B5-ABEA-F50C594D9EB0}" dt="2024-06-22T03:50:50.264" v="5824" actId="1035"/>
          <ac:grpSpMkLst>
            <pc:docMk/>
            <pc:sldMk cId="3993973622" sldId="332"/>
            <ac:grpSpMk id="8196" creationId="{7B261191-5A45-733E-8E3E-4F1A53465F9B}"/>
          </ac:grpSpMkLst>
        </pc:grpChg>
        <pc:grpChg chg="add mod">
          <ac:chgData name="Cesar Pzzo" userId="727aafd2658302de" providerId="LiveId" clId="{FA20F9A4-3295-46B5-ABEA-F50C594D9EB0}" dt="2024-06-22T05:40:20.583" v="7785"/>
          <ac:grpSpMkLst>
            <pc:docMk/>
            <pc:sldMk cId="3993973622" sldId="332"/>
            <ac:grpSpMk id="8199" creationId="{0A573DBA-53A0-B714-D0D2-F50D47216040}"/>
          </ac:grpSpMkLst>
        </pc:grpChg>
        <pc:picChg chg="mod">
          <ac:chgData name="Cesar Pzzo" userId="727aafd2658302de" providerId="LiveId" clId="{FA20F9A4-3295-46B5-ABEA-F50C594D9EB0}" dt="2024-06-22T03:50:50.264" v="5824" actId="1035"/>
          <ac:picMkLst>
            <pc:docMk/>
            <pc:sldMk cId="3993973622" sldId="332"/>
            <ac:picMk id="4" creationId="{484DB80C-3A4C-F96F-7B38-C03B874644D3}"/>
          </ac:picMkLst>
        </pc:picChg>
        <pc:picChg chg="mod">
          <ac:chgData name="Cesar Pzzo" userId="727aafd2658302de" providerId="LiveId" clId="{FA20F9A4-3295-46B5-ABEA-F50C594D9EB0}" dt="2024-06-22T03:50:50.264" v="5824" actId="1035"/>
          <ac:picMkLst>
            <pc:docMk/>
            <pc:sldMk cId="3993973622" sldId="332"/>
            <ac:picMk id="6" creationId="{A3AC4FFB-D279-294C-A9EE-F3CC8426D8C4}"/>
          </ac:picMkLst>
        </pc:picChg>
        <pc:picChg chg="mod">
          <ac:chgData name="Cesar Pzzo" userId="727aafd2658302de" providerId="LiveId" clId="{FA20F9A4-3295-46B5-ABEA-F50C594D9EB0}" dt="2024-06-22T05:40:20.583" v="7785"/>
          <ac:picMkLst>
            <pc:docMk/>
            <pc:sldMk cId="3993973622" sldId="332"/>
            <ac:picMk id="17" creationId="{73D90D17-7FEB-08B0-E9E0-2CF0984C1E94}"/>
          </ac:picMkLst>
        </pc:picChg>
        <pc:picChg chg="mod">
          <ac:chgData name="Cesar Pzzo" userId="727aafd2658302de" providerId="LiveId" clId="{FA20F9A4-3295-46B5-ABEA-F50C594D9EB0}" dt="2024-06-22T05:40:20.583" v="7785"/>
          <ac:picMkLst>
            <pc:docMk/>
            <pc:sldMk cId="3993973622" sldId="332"/>
            <ac:picMk id="26" creationId="{E72AAA5C-16F8-AF9D-F558-61A9CF4B0437}"/>
          </ac:picMkLst>
        </pc:picChg>
        <pc:picChg chg="mod">
          <ac:chgData name="Cesar Pzzo" userId="727aafd2658302de" providerId="LiveId" clId="{FA20F9A4-3295-46B5-ABEA-F50C594D9EB0}" dt="2024-06-22T05:40:20.583" v="7785"/>
          <ac:picMkLst>
            <pc:docMk/>
            <pc:sldMk cId="3993973622" sldId="332"/>
            <ac:picMk id="48" creationId="{6891E9AE-5E88-EEA1-6C73-0CC10E8B44EE}"/>
          </ac:picMkLst>
        </pc:picChg>
        <pc:picChg chg="mod">
          <ac:chgData name="Cesar Pzzo" userId="727aafd2658302de" providerId="LiveId" clId="{FA20F9A4-3295-46B5-ABEA-F50C594D9EB0}" dt="2024-06-22T03:50:50.264" v="5824" actId="1035"/>
          <ac:picMkLst>
            <pc:docMk/>
            <pc:sldMk cId="3993973622" sldId="332"/>
            <ac:picMk id="59" creationId="{C857A4DD-1190-5EAB-8424-6D80031E1F6F}"/>
          </ac:picMkLst>
        </pc:picChg>
        <pc:picChg chg="mod">
          <ac:chgData name="Cesar Pzzo" userId="727aafd2658302de" providerId="LiveId" clId="{FA20F9A4-3295-46B5-ABEA-F50C594D9EB0}" dt="2024-06-22T03:50:50.264" v="5824" actId="1035"/>
          <ac:picMkLst>
            <pc:docMk/>
            <pc:sldMk cId="3993973622" sldId="332"/>
            <ac:picMk id="1037" creationId="{86804E59-6AE1-C943-479D-CE8F0C505180}"/>
          </ac:picMkLst>
        </pc:picChg>
        <pc:picChg chg="mod">
          <ac:chgData name="Cesar Pzzo" userId="727aafd2658302de" providerId="LiveId" clId="{FA20F9A4-3295-46B5-ABEA-F50C594D9EB0}" dt="2024-06-22T03:50:50.264" v="5824" actId="1035"/>
          <ac:picMkLst>
            <pc:docMk/>
            <pc:sldMk cId="3993973622" sldId="332"/>
            <ac:picMk id="1038" creationId="{6788F9B5-5529-502B-67BD-F6556D6F3D3D}"/>
          </ac:picMkLst>
        </pc:picChg>
        <pc:picChg chg="mod">
          <ac:chgData name="Cesar Pzzo" userId="727aafd2658302de" providerId="LiveId" clId="{FA20F9A4-3295-46B5-ABEA-F50C594D9EB0}" dt="2024-06-22T03:50:50.264" v="5824" actId="1035"/>
          <ac:picMkLst>
            <pc:docMk/>
            <pc:sldMk cId="3993973622" sldId="332"/>
            <ac:picMk id="1039" creationId="{542E28EE-6AC8-626B-6F58-3DAE860D1050}"/>
          </ac:picMkLst>
        </pc:picChg>
        <pc:picChg chg="mod">
          <ac:chgData name="Cesar Pzzo" userId="727aafd2658302de" providerId="LiveId" clId="{FA20F9A4-3295-46B5-ABEA-F50C594D9EB0}" dt="2024-06-22T03:50:50.264" v="5824" actId="1035"/>
          <ac:picMkLst>
            <pc:docMk/>
            <pc:sldMk cId="3993973622" sldId="332"/>
            <ac:picMk id="1049" creationId="{6D9AEFEC-FE53-3284-436A-05081E6F94B5}"/>
          </ac:picMkLst>
        </pc:picChg>
        <pc:picChg chg="mod">
          <ac:chgData name="Cesar Pzzo" userId="727aafd2658302de" providerId="LiveId" clId="{FA20F9A4-3295-46B5-ABEA-F50C594D9EB0}" dt="2024-06-22T03:50:50.264" v="5824" actId="1035"/>
          <ac:picMkLst>
            <pc:docMk/>
            <pc:sldMk cId="3993973622" sldId="332"/>
            <ac:picMk id="1050" creationId="{5C610196-C4C4-5281-C86B-F8090BBC2B86}"/>
          </ac:picMkLst>
        </pc:picChg>
        <pc:picChg chg="mod">
          <ac:chgData name="Cesar Pzzo" userId="727aafd2658302de" providerId="LiveId" clId="{FA20F9A4-3295-46B5-ABEA-F50C594D9EB0}" dt="2024-06-22T03:50:50.264" v="5824" actId="1035"/>
          <ac:picMkLst>
            <pc:docMk/>
            <pc:sldMk cId="3993973622" sldId="332"/>
            <ac:picMk id="1057" creationId="{90476D9F-38F6-620B-5874-31071E2629F9}"/>
          </ac:picMkLst>
        </pc:picChg>
        <pc:picChg chg="mod">
          <ac:chgData name="Cesar Pzzo" userId="727aafd2658302de" providerId="LiveId" clId="{FA20F9A4-3295-46B5-ABEA-F50C594D9EB0}" dt="2024-06-22T03:50:50.264" v="5824" actId="1035"/>
          <ac:picMkLst>
            <pc:docMk/>
            <pc:sldMk cId="3993973622" sldId="332"/>
            <ac:picMk id="1058" creationId="{7390CA75-BB66-C236-5446-35A9D4FBD009}"/>
          </ac:picMkLst>
        </pc:picChg>
        <pc:picChg chg="mod">
          <ac:chgData name="Cesar Pzzo" userId="727aafd2658302de" providerId="LiveId" clId="{FA20F9A4-3295-46B5-ABEA-F50C594D9EB0}" dt="2024-06-22T03:50:50.264" v="5824" actId="1035"/>
          <ac:picMkLst>
            <pc:docMk/>
            <pc:sldMk cId="3993973622" sldId="332"/>
            <ac:picMk id="1060" creationId="{28A86181-A08B-FFE3-9202-D9E6A752FD06}"/>
          </ac:picMkLst>
        </pc:picChg>
        <pc:picChg chg="mod">
          <ac:chgData name="Cesar Pzzo" userId="727aafd2658302de" providerId="LiveId" clId="{FA20F9A4-3295-46B5-ABEA-F50C594D9EB0}" dt="2024-06-22T03:50:50.264" v="5824" actId="1035"/>
          <ac:picMkLst>
            <pc:docMk/>
            <pc:sldMk cId="3993973622" sldId="332"/>
            <ac:picMk id="1061" creationId="{3BF733A6-8875-0395-2FAB-0431450D81EE}"/>
          </ac:picMkLst>
        </pc:picChg>
        <pc:picChg chg="mod">
          <ac:chgData name="Cesar Pzzo" userId="727aafd2658302de" providerId="LiveId" clId="{FA20F9A4-3295-46B5-ABEA-F50C594D9EB0}" dt="2024-06-22T03:50:50.264" v="5824" actId="1035"/>
          <ac:picMkLst>
            <pc:docMk/>
            <pc:sldMk cId="3993973622" sldId="332"/>
            <ac:picMk id="1062" creationId="{79F5DCA8-2C7D-7909-1555-FD6806EEDB1D}"/>
          </ac:picMkLst>
        </pc:picChg>
        <pc:picChg chg="mod">
          <ac:chgData name="Cesar Pzzo" userId="727aafd2658302de" providerId="LiveId" clId="{FA20F9A4-3295-46B5-ABEA-F50C594D9EB0}" dt="2024-06-22T03:50:50.264" v="5824" actId="1035"/>
          <ac:picMkLst>
            <pc:docMk/>
            <pc:sldMk cId="3993973622" sldId="332"/>
            <ac:picMk id="1076" creationId="{2FC46F29-1C29-283B-B189-52ED56BC01E4}"/>
          </ac:picMkLst>
        </pc:picChg>
        <pc:picChg chg="mod">
          <ac:chgData name="Cesar Pzzo" userId="727aafd2658302de" providerId="LiveId" clId="{FA20F9A4-3295-46B5-ABEA-F50C594D9EB0}" dt="2024-06-22T03:50:50.264" v="5824" actId="1035"/>
          <ac:picMkLst>
            <pc:docMk/>
            <pc:sldMk cId="3993973622" sldId="332"/>
            <ac:picMk id="1077" creationId="{DB02FC39-DC81-9ABD-0DE1-009670BA656B}"/>
          </ac:picMkLst>
        </pc:picChg>
        <pc:picChg chg="mod">
          <ac:chgData name="Cesar Pzzo" userId="727aafd2658302de" providerId="LiveId" clId="{FA20F9A4-3295-46B5-ABEA-F50C594D9EB0}" dt="2024-06-22T03:50:50.264" v="5824" actId="1035"/>
          <ac:picMkLst>
            <pc:docMk/>
            <pc:sldMk cId="3993973622" sldId="332"/>
            <ac:picMk id="1079" creationId="{74BCEC32-9032-4959-50B2-60A295F1C4E9}"/>
          </ac:picMkLst>
        </pc:picChg>
        <pc:picChg chg="mod">
          <ac:chgData name="Cesar Pzzo" userId="727aafd2658302de" providerId="LiveId" clId="{FA20F9A4-3295-46B5-ABEA-F50C594D9EB0}" dt="2024-06-22T03:50:50.264" v="5824" actId="1035"/>
          <ac:picMkLst>
            <pc:docMk/>
            <pc:sldMk cId="3993973622" sldId="332"/>
            <ac:picMk id="1080" creationId="{7DE9949D-91BE-49F2-1971-C678923D8C12}"/>
          </ac:picMkLst>
        </pc:picChg>
        <pc:picChg chg="mod">
          <ac:chgData name="Cesar Pzzo" userId="727aafd2658302de" providerId="LiveId" clId="{FA20F9A4-3295-46B5-ABEA-F50C594D9EB0}" dt="2024-06-22T03:50:50.264" v="5824" actId="1035"/>
          <ac:picMkLst>
            <pc:docMk/>
            <pc:sldMk cId="3993973622" sldId="332"/>
            <ac:picMk id="1081" creationId="{7A4EEAB6-8772-A9DC-CEA0-9861D6086D8D}"/>
          </ac:picMkLst>
        </pc:picChg>
        <pc:picChg chg="mod">
          <ac:chgData name="Cesar Pzzo" userId="727aafd2658302de" providerId="LiveId" clId="{FA20F9A4-3295-46B5-ABEA-F50C594D9EB0}" dt="2024-06-22T05:40:20.583" v="7785"/>
          <ac:picMkLst>
            <pc:docMk/>
            <pc:sldMk cId="3993973622" sldId="332"/>
            <ac:picMk id="8198" creationId="{7E6F9EAC-DE70-CFC4-88B8-EBF3A49ECA01}"/>
          </ac:picMkLst>
        </pc:picChg>
        <pc:picChg chg="mod">
          <ac:chgData name="Cesar Pzzo" userId="727aafd2658302de" providerId="LiveId" clId="{FA20F9A4-3295-46B5-ABEA-F50C594D9EB0}" dt="2024-06-22T05:40:20.583" v="7785"/>
          <ac:picMkLst>
            <pc:docMk/>
            <pc:sldMk cId="3993973622" sldId="332"/>
            <ac:picMk id="8201" creationId="{6D795128-9675-04F5-19EA-EE0CC02F7559}"/>
          </ac:picMkLst>
        </pc:picChg>
      </pc:sldChg>
      <pc:sldChg chg="addSp modSp add del">
        <pc:chgData name="Cesar Pzzo" userId="727aafd2658302de" providerId="LiveId" clId="{FA20F9A4-3295-46B5-ABEA-F50C594D9EB0}" dt="2024-06-22T03:40:41.991" v="5584" actId="47"/>
        <pc:sldMkLst>
          <pc:docMk/>
          <pc:sldMk cId="319037326" sldId="333"/>
        </pc:sldMkLst>
        <pc:spChg chg="add">
          <ac:chgData name="Cesar Pzzo" userId="727aafd2658302de" providerId="LiveId" clId="{FA20F9A4-3295-46B5-ABEA-F50C594D9EB0}" dt="2024-06-22T03:38:51.417" v="5467"/>
          <ac:spMkLst>
            <pc:docMk/>
            <pc:sldMk cId="319037326" sldId="333"/>
            <ac:spMk id="3" creationId="{5648FB89-A4CC-777E-53A8-01FF43FD96E9}"/>
          </ac:spMkLst>
        </pc:spChg>
        <pc:spChg chg="add">
          <ac:chgData name="Cesar Pzzo" userId="727aafd2658302de" providerId="LiveId" clId="{FA20F9A4-3295-46B5-ABEA-F50C594D9EB0}" dt="2024-06-22T03:38:55.280" v="5468"/>
          <ac:spMkLst>
            <pc:docMk/>
            <pc:sldMk cId="319037326" sldId="333"/>
            <ac:spMk id="8" creationId="{BF296AB3-CB3B-80A3-55E0-4CE157F961C3}"/>
          </ac:spMkLst>
        </pc:spChg>
        <pc:spChg chg="mod">
          <ac:chgData name="Cesar Pzzo" userId="727aafd2658302de" providerId="LiveId" clId="{FA20F9A4-3295-46B5-ABEA-F50C594D9EB0}" dt="2024-06-22T03:39:01.069" v="5473" actId="1036"/>
          <ac:spMkLst>
            <pc:docMk/>
            <pc:sldMk cId="319037326" sldId="333"/>
            <ac:spMk id="1036" creationId="{5468C33B-308D-4B19-DFEB-3A7A9982C1B4}"/>
          </ac:spMkLst>
        </pc:spChg>
        <pc:spChg chg="mod">
          <ac:chgData name="Cesar Pzzo" userId="727aafd2658302de" providerId="LiveId" clId="{FA20F9A4-3295-46B5-ABEA-F50C594D9EB0}" dt="2024-06-22T03:39:01.069" v="5473" actId="1036"/>
          <ac:spMkLst>
            <pc:docMk/>
            <pc:sldMk cId="319037326" sldId="333"/>
            <ac:spMk id="1040" creationId="{5AAF9EE9-00C7-0E2F-9840-71627F206C78}"/>
          </ac:spMkLst>
        </pc:spChg>
        <pc:spChg chg="mod">
          <ac:chgData name="Cesar Pzzo" userId="727aafd2658302de" providerId="LiveId" clId="{FA20F9A4-3295-46B5-ABEA-F50C594D9EB0}" dt="2024-06-22T03:39:01.069" v="5473" actId="1036"/>
          <ac:spMkLst>
            <pc:docMk/>
            <pc:sldMk cId="319037326" sldId="333"/>
            <ac:spMk id="1043" creationId="{05725321-759B-F5F0-828B-E98DE5ABA6CC}"/>
          </ac:spMkLst>
        </pc:spChg>
        <pc:spChg chg="mod">
          <ac:chgData name="Cesar Pzzo" userId="727aafd2658302de" providerId="LiveId" clId="{FA20F9A4-3295-46B5-ABEA-F50C594D9EB0}" dt="2024-06-22T03:39:01.069" v="5473" actId="1036"/>
          <ac:spMkLst>
            <pc:docMk/>
            <pc:sldMk cId="319037326" sldId="333"/>
            <ac:spMk id="1045" creationId="{85477FA8-20E0-255D-9044-9C396FD8286E}"/>
          </ac:spMkLst>
        </pc:spChg>
        <pc:spChg chg="mod">
          <ac:chgData name="Cesar Pzzo" userId="727aafd2658302de" providerId="LiveId" clId="{FA20F9A4-3295-46B5-ABEA-F50C594D9EB0}" dt="2024-06-22T03:39:01.069" v="5473" actId="1036"/>
          <ac:spMkLst>
            <pc:docMk/>
            <pc:sldMk cId="319037326" sldId="333"/>
            <ac:spMk id="1059" creationId="{9440EAE7-8116-9DB3-72D9-5D8959715BAE}"/>
          </ac:spMkLst>
        </pc:spChg>
        <pc:spChg chg="mod">
          <ac:chgData name="Cesar Pzzo" userId="727aafd2658302de" providerId="LiveId" clId="{FA20F9A4-3295-46B5-ABEA-F50C594D9EB0}" dt="2024-06-22T03:39:01.069" v="5473" actId="1036"/>
          <ac:spMkLst>
            <pc:docMk/>
            <pc:sldMk cId="319037326" sldId="333"/>
            <ac:spMk id="1063" creationId="{D0A835C0-C6DE-6095-29F3-B4160367127F}"/>
          </ac:spMkLst>
        </pc:spChg>
        <pc:spChg chg="mod">
          <ac:chgData name="Cesar Pzzo" userId="727aafd2658302de" providerId="LiveId" clId="{FA20F9A4-3295-46B5-ABEA-F50C594D9EB0}" dt="2024-06-22T03:39:01.069" v="5473" actId="1036"/>
          <ac:spMkLst>
            <pc:docMk/>
            <pc:sldMk cId="319037326" sldId="333"/>
            <ac:spMk id="1065" creationId="{BF07A58B-BD86-9EC7-658D-61B29E14C909}"/>
          </ac:spMkLst>
        </pc:spChg>
        <pc:spChg chg="mod">
          <ac:chgData name="Cesar Pzzo" userId="727aafd2658302de" providerId="LiveId" clId="{FA20F9A4-3295-46B5-ABEA-F50C594D9EB0}" dt="2024-06-22T03:39:01.069" v="5473" actId="1036"/>
          <ac:spMkLst>
            <pc:docMk/>
            <pc:sldMk cId="319037326" sldId="333"/>
            <ac:spMk id="1066" creationId="{5CD8AD96-A57E-69F8-1C82-30458EF9B065}"/>
          </ac:spMkLst>
        </pc:spChg>
        <pc:spChg chg="mod">
          <ac:chgData name="Cesar Pzzo" userId="727aafd2658302de" providerId="LiveId" clId="{FA20F9A4-3295-46B5-ABEA-F50C594D9EB0}" dt="2024-06-22T03:39:01.069" v="5473" actId="1036"/>
          <ac:spMkLst>
            <pc:docMk/>
            <pc:sldMk cId="319037326" sldId="333"/>
            <ac:spMk id="1078" creationId="{0A4ADBA7-74D8-9C54-765A-2BBC62AC6622}"/>
          </ac:spMkLst>
        </pc:spChg>
        <pc:spChg chg="mod">
          <ac:chgData name="Cesar Pzzo" userId="727aafd2658302de" providerId="LiveId" clId="{FA20F9A4-3295-46B5-ABEA-F50C594D9EB0}" dt="2024-06-22T03:39:01.069" v="5473" actId="1036"/>
          <ac:spMkLst>
            <pc:docMk/>
            <pc:sldMk cId="319037326" sldId="333"/>
            <ac:spMk id="1082" creationId="{9A9D6A3B-E0B5-FCF7-7FE2-BA5C40714466}"/>
          </ac:spMkLst>
        </pc:spChg>
        <pc:spChg chg="mod">
          <ac:chgData name="Cesar Pzzo" userId="727aafd2658302de" providerId="LiveId" clId="{FA20F9A4-3295-46B5-ABEA-F50C594D9EB0}" dt="2024-06-22T03:39:01.069" v="5473" actId="1036"/>
          <ac:spMkLst>
            <pc:docMk/>
            <pc:sldMk cId="319037326" sldId="333"/>
            <ac:spMk id="1084" creationId="{BDCC1BAA-1F57-CA61-7DA8-6D7BA40DA4E0}"/>
          </ac:spMkLst>
        </pc:spChg>
        <pc:spChg chg="mod">
          <ac:chgData name="Cesar Pzzo" userId="727aafd2658302de" providerId="LiveId" clId="{FA20F9A4-3295-46B5-ABEA-F50C594D9EB0}" dt="2024-06-22T03:39:01.069" v="5473" actId="1036"/>
          <ac:spMkLst>
            <pc:docMk/>
            <pc:sldMk cId="319037326" sldId="333"/>
            <ac:spMk id="1085" creationId="{BF3B3C12-A1AE-9E0B-210C-4FAD5EFBE703}"/>
          </ac:spMkLst>
        </pc:spChg>
        <pc:grpChg chg="mod">
          <ac:chgData name="Cesar Pzzo" userId="727aafd2658302de" providerId="LiveId" clId="{FA20F9A4-3295-46B5-ABEA-F50C594D9EB0}" dt="2024-06-22T03:39:01.069" v="5473" actId="1036"/>
          <ac:grpSpMkLst>
            <pc:docMk/>
            <pc:sldMk cId="319037326" sldId="333"/>
            <ac:grpSpMk id="2" creationId="{DD6000FE-706A-DF3C-87B0-E6AB9AC19DE5}"/>
          </ac:grpSpMkLst>
        </pc:grpChg>
        <pc:grpChg chg="mod">
          <ac:chgData name="Cesar Pzzo" userId="727aafd2658302de" providerId="LiveId" clId="{FA20F9A4-3295-46B5-ABEA-F50C594D9EB0}" dt="2024-06-22T03:39:01.069" v="5473" actId="1036"/>
          <ac:grpSpMkLst>
            <pc:docMk/>
            <pc:sldMk cId="319037326" sldId="333"/>
            <ac:grpSpMk id="5" creationId="{8A0A0620-19FB-F9BE-91C6-6564F9720EC9}"/>
          </ac:grpSpMkLst>
        </pc:grpChg>
        <pc:grpChg chg="mod">
          <ac:chgData name="Cesar Pzzo" userId="727aafd2658302de" providerId="LiveId" clId="{FA20F9A4-3295-46B5-ABEA-F50C594D9EB0}" dt="2024-06-22T03:39:01.069" v="5473" actId="1036"/>
          <ac:grpSpMkLst>
            <pc:docMk/>
            <pc:sldMk cId="319037326" sldId="333"/>
            <ac:grpSpMk id="7" creationId="{81E925C8-1D5E-A66C-8528-56057FBE19A9}"/>
          </ac:grpSpMkLst>
        </pc:grpChg>
        <pc:grpChg chg="mod">
          <ac:chgData name="Cesar Pzzo" userId="727aafd2658302de" providerId="LiveId" clId="{FA20F9A4-3295-46B5-ABEA-F50C594D9EB0}" dt="2024-06-22T03:39:01.069" v="5473" actId="1036"/>
          <ac:grpSpMkLst>
            <pc:docMk/>
            <pc:sldMk cId="319037326" sldId="333"/>
            <ac:grpSpMk id="1035" creationId="{0650525D-D320-9BD8-78C5-CBAE0E9B08E0}"/>
          </ac:grpSpMkLst>
        </pc:grpChg>
        <pc:grpChg chg="mod">
          <ac:chgData name="Cesar Pzzo" userId="727aafd2658302de" providerId="LiveId" clId="{FA20F9A4-3295-46B5-ABEA-F50C594D9EB0}" dt="2024-06-22T03:39:01.069" v="5473" actId="1036"/>
          <ac:grpSpMkLst>
            <pc:docMk/>
            <pc:sldMk cId="319037326" sldId="333"/>
            <ac:grpSpMk id="1055" creationId="{F67D65CE-18C2-8807-0C35-1B7C660B5018}"/>
          </ac:grpSpMkLst>
        </pc:grpChg>
        <pc:grpChg chg="mod">
          <ac:chgData name="Cesar Pzzo" userId="727aafd2658302de" providerId="LiveId" clId="{FA20F9A4-3295-46B5-ABEA-F50C594D9EB0}" dt="2024-06-22T03:39:01.069" v="5473" actId="1036"/>
          <ac:grpSpMkLst>
            <pc:docMk/>
            <pc:sldMk cId="319037326" sldId="333"/>
            <ac:grpSpMk id="1056" creationId="{0DC0EBCA-0845-1FE6-9512-C3847758ACB1}"/>
          </ac:grpSpMkLst>
        </pc:grpChg>
        <pc:grpChg chg="mod">
          <ac:chgData name="Cesar Pzzo" userId="727aafd2658302de" providerId="LiveId" clId="{FA20F9A4-3295-46B5-ABEA-F50C594D9EB0}" dt="2024-06-22T03:39:01.069" v="5473" actId="1036"/>
          <ac:grpSpMkLst>
            <pc:docMk/>
            <pc:sldMk cId="319037326" sldId="333"/>
            <ac:grpSpMk id="1074" creationId="{1E20D8A9-6C7D-3138-85B3-2752AFE73AD3}"/>
          </ac:grpSpMkLst>
        </pc:grpChg>
        <pc:grpChg chg="mod">
          <ac:chgData name="Cesar Pzzo" userId="727aafd2658302de" providerId="LiveId" clId="{FA20F9A4-3295-46B5-ABEA-F50C594D9EB0}" dt="2024-06-22T03:39:01.069" v="5473" actId="1036"/>
          <ac:grpSpMkLst>
            <pc:docMk/>
            <pc:sldMk cId="319037326" sldId="333"/>
            <ac:grpSpMk id="1075" creationId="{18B4A42E-CB54-0E8B-32D2-00AD2667DE41}"/>
          </ac:grpSpMkLst>
        </pc:grpChg>
        <pc:grpChg chg="mod">
          <ac:chgData name="Cesar Pzzo" userId="727aafd2658302de" providerId="LiveId" clId="{FA20F9A4-3295-46B5-ABEA-F50C594D9EB0}" dt="2024-06-22T03:39:01.069" v="5473" actId="1036"/>
          <ac:grpSpMkLst>
            <pc:docMk/>
            <pc:sldMk cId="319037326" sldId="333"/>
            <ac:grpSpMk id="1090" creationId="{174408A0-AC8A-78A6-93AE-214FE431D760}"/>
          </ac:grpSpMkLst>
        </pc:grpChg>
        <pc:grpChg chg="mod">
          <ac:chgData name="Cesar Pzzo" userId="727aafd2658302de" providerId="LiveId" clId="{FA20F9A4-3295-46B5-ABEA-F50C594D9EB0}" dt="2024-06-22T03:39:01.069" v="5473" actId="1036"/>
          <ac:grpSpMkLst>
            <pc:docMk/>
            <pc:sldMk cId="319037326" sldId="333"/>
            <ac:grpSpMk id="8196" creationId="{7B261191-5A45-733E-8E3E-4F1A53465F9B}"/>
          </ac:grpSpMkLst>
        </pc:grpChg>
        <pc:picChg chg="mod">
          <ac:chgData name="Cesar Pzzo" userId="727aafd2658302de" providerId="LiveId" clId="{FA20F9A4-3295-46B5-ABEA-F50C594D9EB0}" dt="2024-06-22T03:39:01.069" v="5473" actId="1036"/>
          <ac:picMkLst>
            <pc:docMk/>
            <pc:sldMk cId="319037326" sldId="333"/>
            <ac:picMk id="4" creationId="{484DB80C-3A4C-F96F-7B38-C03B874644D3}"/>
          </ac:picMkLst>
        </pc:picChg>
        <pc:picChg chg="mod">
          <ac:chgData name="Cesar Pzzo" userId="727aafd2658302de" providerId="LiveId" clId="{FA20F9A4-3295-46B5-ABEA-F50C594D9EB0}" dt="2024-06-22T03:39:01.069" v="5473" actId="1036"/>
          <ac:picMkLst>
            <pc:docMk/>
            <pc:sldMk cId="319037326" sldId="333"/>
            <ac:picMk id="6" creationId="{A3AC4FFB-D279-294C-A9EE-F3CC8426D8C4}"/>
          </ac:picMkLst>
        </pc:picChg>
        <pc:picChg chg="mod">
          <ac:chgData name="Cesar Pzzo" userId="727aafd2658302de" providerId="LiveId" clId="{FA20F9A4-3295-46B5-ABEA-F50C594D9EB0}" dt="2024-06-22T03:39:01.069" v="5473" actId="1036"/>
          <ac:picMkLst>
            <pc:docMk/>
            <pc:sldMk cId="319037326" sldId="333"/>
            <ac:picMk id="59" creationId="{C857A4DD-1190-5EAB-8424-6D80031E1F6F}"/>
          </ac:picMkLst>
        </pc:picChg>
        <pc:picChg chg="mod">
          <ac:chgData name="Cesar Pzzo" userId="727aafd2658302de" providerId="LiveId" clId="{FA20F9A4-3295-46B5-ABEA-F50C594D9EB0}" dt="2024-06-22T03:39:01.069" v="5473" actId="1036"/>
          <ac:picMkLst>
            <pc:docMk/>
            <pc:sldMk cId="319037326" sldId="333"/>
            <ac:picMk id="1037" creationId="{86804E59-6AE1-C943-479D-CE8F0C505180}"/>
          </ac:picMkLst>
        </pc:picChg>
        <pc:picChg chg="mod">
          <ac:chgData name="Cesar Pzzo" userId="727aafd2658302de" providerId="LiveId" clId="{FA20F9A4-3295-46B5-ABEA-F50C594D9EB0}" dt="2024-06-22T03:39:01.069" v="5473" actId="1036"/>
          <ac:picMkLst>
            <pc:docMk/>
            <pc:sldMk cId="319037326" sldId="333"/>
            <ac:picMk id="1038" creationId="{6788F9B5-5529-502B-67BD-F6556D6F3D3D}"/>
          </ac:picMkLst>
        </pc:picChg>
        <pc:picChg chg="mod">
          <ac:chgData name="Cesar Pzzo" userId="727aafd2658302de" providerId="LiveId" clId="{FA20F9A4-3295-46B5-ABEA-F50C594D9EB0}" dt="2024-06-22T03:39:01.069" v="5473" actId="1036"/>
          <ac:picMkLst>
            <pc:docMk/>
            <pc:sldMk cId="319037326" sldId="333"/>
            <ac:picMk id="1039" creationId="{542E28EE-6AC8-626B-6F58-3DAE860D1050}"/>
          </ac:picMkLst>
        </pc:picChg>
        <pc:picChg chg="mod">
          <ac:chgData name="Cesar Pzzo" userId="727aafd2658302de" providerId="LiveId" clId="{FA20F9A4-3295-46B5-ABEA-F50C594D9EB0}" dt="2024-06-22T03:39:01.069" v="5473" actId="1036"/>
          <ac:picMkLst>
            <pc:docMk/>
            <pc:sldMk cId="319037326" sldId="333"/>
            <ac:picMk id="1049" creationId="{6D9AEFEC-FE53-3284-436A-05081E6F94B5}"/>
          </ac:picMkLst>
        </pc:picChg>
        <pc:picChg chg="mod">
          <ac:chgData name="Cesar Pzzo" userId="727aafd2658302de" providerId="LiveId" clId="{FA20F9A4-3295-46B5-ABEA-F50C594D9EB0}" dt="2024-06-22T03:39:01.069" v="5473" actId="1036"/>
          <ac:picMkLst>
            <pc:docMk/>
            <pc:sldMk cId="319037326" sldId="333"/>
            <ac:picMk id="1050" creationId="{5C610196-C4C4-5281-C86B-F8090BBC2B86}"/>
          </ac:picMkLst>
        </pc:picChg>
        <pc:picChg chg="mod">
          <ac:chgData name="Cesar Pzzo" userId="727aafd2658302de" providerId="LiveId" clId="{FA20F9A4-3295-46B5-ABEA-F50C594D9EB0}" dt="2024-06-22T03:39:01.069" v="5473" actId="1036"/>
          <ac:picMkLst>
            <pc:docMk/>
            <pc:sldMk cId="319037326" sldId="333"/>
            <ac:picMk id="1057" creationId="{90476D9F-38F6-620B-5874-31071E2629F9}"/>
          </ac:picMkLst>
        </pc:picChg>
        <pc:picChg chg="mod">
          <ac:chgData name="Cesar Pzzo" userId="727aafd2658302de" providerId="LiveId" clId="{FA20F9A4-3295-46B5-ABEA-F50C594D9EB0}" dt="2024-06-22T03:39:01.069" v="5473" actId="1036"/>
          <ac:picMkLst>
            <pc:docMk/>
            <pc:sldMk cId="319037326" sldId="333"/>
            <ac:picMk id="1058" creationId="{7390CA75-BB66-C236-5446-35A9D4FBD009}"/>
          </ac:picMkLst>
        </pc:picChg>
        <pc:picChg chg="mod">
          <ac:chgData name="Cesar Pzzo" userId="727aafd2658302de" providerId="LiveId" clId="{FA20F9A4-3295-46B5-ABEA-F50C594D9EB0}" dt="2024-06-22T03:39:01.069" v="5473" actId="1036"/>
          <ac:picMkLst>
            <pc:docMk/>
            <pc:sldMk cId="319037326" sldId="333"/>
            <ac:picMk id="1060" creationId="{28A86181-A08B-FFE3-9202-D9E6A752FD06}"/>
          </ac:picMkLst>
        </pc:picChg>
        <pc:picChg chg="mod">
          <ac:chgData name="Cesar Pzzo" userId="727aafd2658302de" providerId="LiveId" clId="{FA20F9A4-3295-46B5-ABEA-F50C594D9EB0}" dt="2024-06-22T03:39:01.069" v="5473" actId="1036"/>
          <ac:picMkLst>
            <pc:docMk/>
            <pc:sldMk cId="319037326" sldId="333"/>
            <ac:picMk id="1061" creationId="{3BF733A6-8875-0395-2FAB-0431450D81EE}"/>
          </ac:picMkLst>
        </pc:picChg>
        <pc:picChg chg="mod">
          <ac:chgData name="Cesar Pzzo" userId="727aafd2658302de" providerId="LiveId" clId="{FA20F9A4-3295-46B5-ABEA-F50C594D9EB0}" dt="2024-06-22T03:39:01.069" v="5473" actId="1036"/>
          <ac:picMkLst>
            <pc:docMk/>
            <pc:sldMk cId="319037326" sldId="333"/>
            <ac:picMk id="1062" creationId="{79F5DCA8-2C7D-7909-1555-FD6806EEDB1D}"/>
          </ac:picMkLst>
        </pc:picChg>
        <pc:picChg chg="mod">
          <ac:chgData name="Cesar Pzzo" userId="727aafd2658302de" providerId="LiveId" clId="{FA20F9A4-3295-46B5-ABEA-F50C594D9EB0}" dt="2024-06-22T03:39:01.069" v="5473" actId="1036"/>
          <ac:picMkLst>
            <pc:docMk/>
            <pc:sldMk cId="319037326" sldId="333"/>
            <ac:picMk id="1076" creationId="{2FC46F29-1C29-283B-B189-52ED56BC01E4}"/>
          </ac:picMkLst>
        </pc:picChg>
        <pc:picChg chg="mod">
          <ac:chgData name="Cesar Pzzo" userId="727aafd2658302de" providerId="LiveId" clId="{FA20F9A4-3295-46B5-ABEA-F50C594D9EB0}" dt="2024-06-22T03:39:01.069" v="5473" actId="1036"/>
          <ac:picMkLst>
            <pc:docMk/>
            <pc:sldMk cId="319037326" sldId="333"/>
            <ac:picMk id="1077" creationId="{DB02FC39-DC81-9ABD-0DE1-009670BA656B}"/>
          </ac:picMkLst>
        </pc:picChg>
        <pc:picChg chg="mod">
          <ac:chgData name="Cesar Pzzo" userId="727aafd2658302de" providerId="LiveId" clId="{FA20F9A4-3295-46B5-ABEA-F50C594D9EB0}" dt="2024-06-22T03:39:01.069" v="5473" actId="1036"/>
          <ac:picMkLst>
            <pc:docMk/>
            <pc:sldMk cId="319037326" sldId="333"/>
            <ac:picMk id="1079" creationId="{74BCEC32-9032-4959-50B2-60A295F1C4E9}"/>
          </ac:picMkLst>
        </pc:picChg>
        <pc:picChg chg="mod">
          <ac:chgData name="Cesar Pzzo" userId="727aafd2658302de" providerId="LiveId" clId="{FA20F9A4-3295-46B5-ABEA-F50C594D9EB0}" dt="2024-06-22T03:39:01.069" v="5473" actId="1036"/>
          <ac:picMkLst>
            <pc:docMk/>
            <pc:sldMk cId="319037326" sldId="333"/>
            <ac:picMk id="1080" creationId="{7DE9949D-91BE-49F2-1971-C678923D8C12}"/>
          </ac:picMkLst>
        </pc:picChg>
        <pc:picChg chg="mod">
          <ac:chgData name="Cesar Pzzo" userId="727aafd2658302de" providerId="LiveId" clId="{FA20F9A4-3295-46B5-ABEA-F50C594D9EB0}" dt="2024-06-22T03:39:01.069" v="5473" actId="1036"/>
          <ac:picMkLst>
            <pc:docMk/>
            <pc:sldMk cId="319037326" sldId="333"/>
            <ac:picMk id="1081" creationId="{7A4EEAB6-8772-A9DC-CEA0-9861D6086D8D}"/>
          </ac:picMkLst>
        </pc:picChg>
      </pc:sldChg>
      <pc:sldChg chg="addSp delSp modSp add mod">
        <pc:chgData name="Cesar Pzzo" userId="727aafd2658302de" providerId="LiveId" clId="{FA20F9A4-3295-46B5-ABEA-F50C594D9EB0}" dt="2024-06-24T04:20:27.111" v="10877" actId="207"/>
        <pc:sldMkLst>
          <pc:docMk/>
          <pc:sldMk cId="4219944753" sldId="333"/>
        </pc:sldMkLst>
        <pc:spChg chg="mod">
          <ac:chgData name="Cesar Pzzo" userId="727aafd2658302de" providerId="LiveId" clId="{FA20F9A4-3295-46B5-ABEA-F50C594D9EB0}" dt="2024-06-22T05:40:15.192" v="7783"/>
          <ac:spMkLst>
            <pc:docMk/>
            <pc:sldMk cId="4219944753" sldId="333"/>
            <ac:spMk id="8" creationId="{AD9F1989-5ED0-B64D-BBD5-077B13110D20}"/>
          </ac:spMkLst>
        </pc:spChg>
        <pc:spChg chg="mod">
          <ac:chgData name="Cesar Pzzo" userId="727aafd2658302de" providerId="LiveId" clId="{FA20F9A4-3295-46B5-ABEA-F50C594D9EB0}" dt="2024-06-22T05:40:15.192" v="7783"/>
          <ac:spMkLst>
            <pc:docMk/>
            <pc:sldMk cId="4219944753" sldId="333"/>
            <ac:spMk id="22" creationId="{435C0E67-C4D5-8B27-5372-B44ADD8E9460}"/>
          </ac:spMkLst>
        </pc:spChg>
        <pc:spChg chg="mod">
          <ac:chgData name="Cesar Pzzo" userId="727aafd2658302de" providerId="LiveId" clId="{FA20F9A4-3295-46B5-ABEA-F50C594D9EB0}" dt="2024-06-22T05:40:15.192" v="7783"/>
          <ac:spMkLst>
            <pc:docMk/>
            <pc:sldMk cId="4219944753" sldId="333"/>
            <ac:spMk id="40" creationId="{2BEBB68E-FDC4-D78F-414A-0A6BF94A753E}"/>
          </ac:spMkLst>
        </pc:spChg>
        <pc:spChg chg="mod">
          <ac:chgData name="Cesar Pzzo" userId="727aafd2658302de" providerId="LiveId" clId="{FA20F9A4-3295-46B5-ABEA-F50C594D9EB0}" dt="2024-06-22T03:53:47.329" v="5905" actId="1036"/>
          <ac:spMkLst>
            <pc:docMk/>
            <pc:sldMk cId="4219944753" sldId="333"/>
            <ac:spMk id="1036" creationId="{5468C33B-308D-4B19-DFEB-3A7A9982C1B4}"/>
          </ac:spMkLst>
        </pc:spChg>
        <pc:spChg chg="mod">
          <ac:chgData name="Cesar Pzzo" userId="727aafd2658302de" providerId="LiveId" clId="{FA20F9A4-3295-46B5-ABEA-F50C594D9EB0}" dt="2024-06-22T03:53:47.329" v="5905" actId="1036"/>
          <ac:spMkLst>
            <pc:docMk/>
            <pc:sldMk cId="4219944753" sldId="333"/>
            <ac:spMk id="1040" creationId="{5AAF9EE9-00C7-0E2F-9840-71627F206C78}"/>
          </ac:spMkLst>
        </pc:spChg>
        <pc:spChg chg="mod">
          <ac:chgData name="Cesar Pzzo" userId="727aafd2658302de" providerId="LiveId" clId="{FA20F9A4-3295-46B5-ABEA-F50C594D9EB0}" dt="2024-06-22T03:53:47.329" v="5905" actId="1036"/>
          <ac:spMkLst>
            <pc:docMk/>
            <pc:sldMk cId="4219944753" sldId="333"/>
            <ac:spMk id="1043" creationId="{05725321-759B-F5F0-828B-E98DE5ABA6CC}"/>
          </ac:spMkLst>
        </pc:spChg>
        <pc:spChg chg="mod">
          <ac:chgData name="Cesar Pzzo" userId="727aafd2658302de" providerId="LiveId" clId="{FA20F9A4-3295-46B5-ABEA-F50C594D9EB0}" dt="2024-06-22T03:53:47.329" v="5905" actId="1036"/>
          <ac:spMkLst>
            <pc:docMk/>
            <pc:sldMk cId="4219944753" sldId="333"/>
            <ac:spMk id="1045" creationId="{85477FA8-20E0-255D-9044-9C396FD8286E}"/>
          </ac:spMkLst>
        </pc:spChg>
        <pc:spChg chg="mod">
          <ac:chgData name="Cesar Pzzo" userId="727aafd2658302de" providerId="LiveId" clId="{FA20F9A4-3295-46B5-ABEA-F50C594D9EB0}" dt="2024-06-24T04:20:27.111" v="10877" actId="207"/>
          <ac:spMkLst>
            <pc:docMk/>
            <pc:sldMk cId="4219944753" sldId="333"/>
            <ac:spMk id="1051" creationId="{4BEEA170-4261-C4E4-4C7E-B8DD17318C4E}"/>
          </ac:spMkLst>
        </pc:spChg>
        <pc:spChg chg="mod">
          <ac:chgData name="Cesar Pzzo" userId="727aafd2658302de" providerId="LiveId" clId="{FA20F9A4-3295-46B5-ABEA-F50C594D9EB0}" dt="2024-06-22T03:53:47.329" v="5905" actId="1036"/>
          <ac:spMkLst>
            <pc:docMk/>
            <pc:sldMk cId="4219944753" sldId="333"/>
            <ac:spMk id="1059" creationId="{9440EAE7-8116-9DB3-72D9-5D8959715BAE}"/>
          </ac:spMkLst>
        </pc:spChg>
        <pc:spChg chg="mod">
          <ac:chgData name="Cesar Pzzo" userId="727aafd2658302de" providerId="LiveId" clId="{FA20F9A4-3295-46B5-ABEA-F50C594D9EB0}" dt="2024-06-22T03:53:47.329" v="5905" actId="1036"/>
          <ac:spMkLst>
            <pc:docMk/>
            <pc:sldMk cId="4219944753" sldId="333"/>
            <ac:spMk id="1063" creationId="{D0A835C0-C6DE-6095-29F3-B4160367127F}"/>
          </ac:spMkLst>
        </pc:spChg>
        <pc:spChg chg="mod">
          <ac:chgData name="Cesar Pzzo" userId="727aafd2658302de" providerId="LiveId" clId="{FA20F9A4-3295-46B5-ABEA-F50C594D9EB0}" dt="2024-06-22T03:53:47.329" v="5905" actId="1036"/>
          <ac:spMkLst>
            <pc:docMk/>
            <pc:sldMk cId="4219944753" sldId="333"/>
            <ac:spMk id="1065" creationId="{BF07A58B-BD86-9EC7-658D-61B29E14C909}"/>
          </ac:spMkLst>
        </pc:spChg>
        <pc:spChg chg="mod">
          <ac:chgData name="Cesar Pzzo" userId="727aafd2658302de" providerId="LiveId" clId="{FA20F9A4-3295-46B5-ABEA-F50C594D9EB0}" dt="2024-06-22T03:53:47.329" v="5905" actId="1036"/>
          <ac:spMkLst>
            <pc:docMk/>
            <pc:sldMk cId="4219944753" sldId="333"/>
            <ac:spMk id="1066" creationId="{5CD8AD96-A57E-69F8-1C82-30458EF9B065}"/>
          </ac:spMkLst>
        </pc:spChg>
        <pc:spChg chg="mod">
          <ac:chgData name="Cesar Pzzo" userId="727aafd2658302de" providerId="LiveId" clId="{FA20F9A4-3295-46B5-ABEA-F50C594D9EB0}" dt="2024-06-22T03:53:47.329" v="5905" actId="1036"/>
          <ac:spMkLst>
            <pc:docMk/>
            <pc:sldMk cId="4219944753" sldId="333"/>
            <ac:spMk id="1078" creationId="{0A4ADBA7-74D8-9C54-765A-2BBC62AC6622}"/>
          </ac:spMkLst>
        </pc:spChg>
        <pc:spChg chg="mod">
          <ac:chgData name="Cesar Pzzo" userId="727aafd2658302de" providerId="LiveId" clId="{FA20F9A4-3295-46B5-ABEA-F50C594D9EB0}" dt="2024-06-22T03:53:47.329" v="5905" actId="1036"/>
          <ac:spMkLst>
            <pc:docMk/>
            <pc:sldMk cId="4219944753" sldId="333"/>
            <ac:spMk id="1082" creationId="{9A9D6A3B-E0B5-FCF7-7FE2-BA5C40714466}"/>
          </ac:spMkLst>
        </pc:spChg>
        <pc:spChg chg="mod">
          <ac:chgData name="Cesar Pzzo" userId="727aafd2658302de" providerId="LiveId" clId="{FA20F9A4-3295-46B5-ABEA-F50C594D9EB0}" dt="2024-06-22T03:53:47.329" v="5905" actId="1036"/>
          <ac:spMkLst>
            <pc:docMk/>
            <pc:sldMk cId="4219944753" sldId="333"/>
            <ac:spMk id="1084" creationId="{BDCC1BAA-1F57-CA61-7DA8-6D7BA40DA4E0}"/>
          </ac:spMkLst>
        </pc:spChg>
        <pc:spChg chg="mod">
          <ac:chgData name="Cesar Pzzo" userId="727aafd2658302de" providerId="LiveId" clId="{FA20F9A4-3295-46B5-ABEA-F50C594D9EB0}" dt="2024-06-22T03:53:47.329" v="5905" actId="1036"/>
          <ac:spMkLst>
            <pc:docMk/>
            <pc:sldMk cId="4219944753" sldId="333"/>
            <ac:spMk id="1085" creationId="{BF3B3C12-A1AE-9E0B-210C-4FAD5EFBE703}"/>
          </ac:spMkLst>
        </pc:spChg>
        <pc:spChg chg="mod">
          <ac:chgData name="Cesar Pzzo" userId="727aafd2658302de" providerId="LiveId" clId="{FA20F9A4-3295-46B5-ABEA-F50C594D9EB0}" dt="2024-06-22T05:40:15.192" v="7783"/>
          <ac:spMkLst>
            <pc:docMk/>
            <pc:sldMk cId="4219944753" sldId="333"/>
            <ac:spMk id="8197" creationId="{3A3C9F87-7C4B-41ED-B86F-565843013ABC}"/>
          </ac:spMkLst>
        </pc:spChg>
        <pc:spChg chg="mod">
          <ac:chgData name="Cesar Pzzo" userId="727aafd2658302de" providerId="LiveId" clId="{FA20F9A4-3295-46B5-ABEA-F50C594D9EB0}" dt="2024-06-22T15:22:41.649" v="8887" actId="20577"/>
          <ac:spMkLst>
            <pc:docMk/>
            <pc:sldMk cId="4219944753" sldId="333"/>
            <ac:spMk id="8200" creationId="{E4A07BE7-6057-61D9-90A4-1E8C435C07BB}"/>
          </ac:spMkLst>
        </pc:spChg>
        <pc:spChg chg="mod">
          <ac:chgData name="Cesar Pzzo" userId="727aafd2658302de" providerId="LiveId" clId="{FA20F9A4-3295-46B5-ABEA-F50C594D9EB0}" dt="2024-06-22T03:53:44.460" v="5903" actId="688"/>
          <ac:spMkLst>
            <pc:docMk/>
            <pc:sldMk cId="4219944753" sldId="333"/>
            <ac:spMk id="8217" creationId="{37C4569D-74BF-09F8-BB9A-ED675343A57B}"/>
          </ac:spMkLst>
        </pc:spChg>
        <pc:grpChg chg="mod">
          <ac:chgData name="Cesar Pzzo" userId="727aafd2658302de" providerId="LiveId" clId="{FA20F9A4-3295-46B5-ABEA-F50C594D9EB0}" dt="2024-06-22T03:53:47.329" v="5905" actId="1036"/>
          <ac:grpSpMkLst>
            <pc:docMk/>
            <pc:sldMk cId="4219944753" sldId="333"/>
            <ac:grpSpMk id="2" creationId="{DD6000FE-706A-DF3C-87B0-E6AB9AC19DE5}"/>
          </ac:grpSpMkLst>
        </pc:grpChg>
        <pc:grpChg chg="add mod">
          <ac:chgData name="Cesar Pzzo" userId="727aafd2658302de" providerId="LiveId" clId="{FA20F9A4-3295-46B5-ABEA-F50C594D9EB0}" dt="2024-06-22T05:40:15.192" v="7783"/>
          <ac:grpSpMkLst>
            <pc:docMk/>
            <pc:sldMk cId="4219944753" sldId="333"/>
            <ac:grpSpMk id="3" creationId="{5457436D-EEAC-472B-2ED7-47F1F1B0CA74}"/>
          </ac:grpSpMkLst>
        </pc:grpChg>
        <pc:grpChg chg="mod">
          <ac:chgData name="Cesar Pzzo" userId="727aafd2658302de" providerId="LiveId" clId="{FA20F9A4-3295-46B5-ABEA-F50C594D9EB0}" dt="2024-06-22T03:53:47.329" v="5905" actId="1036"/>
          <ac:grpSpMkLst>
            <pc:docMk/>
            <pc:sldMk cId="4219944753" sldId="333"/>
            <ac:grpSpMk id="5" creationId="{8A0A0620-19FB-F9BE-91C6-6564F9720EC9}"/>
          </ac:grpSpMkLst>
        </pc:grpChg>
        <pc:grpChg chg="mod">
          <ac:chgData name="Cesar Pzzo" userId="727aafd2658302de" providerId="LiveId" clId="{FA20F9A4-3295-46B5-ABEA-F50C594D9EB0}" dt="2024-06-22T03:53:47.329" v="5905" actId="1036"/>
          <ac:grpSpMkLst>
            <pc:docMk/>
            <pc:sldMk cId="4219944753" sldId="333"/>
            <ac:grpSpMk id="7" creationId="{81E925C8-1D5E-A66C-8528-56057FBE19A9}"/>
          </ac:grpSpMkLst>
        </pc:grpChg>
        <pc:grpChg chg="mod">
          <ac:chgData name="Cesar Pzzo" userId="727aafd2658302de" providerId="LiveId" clId="{FA20F9A4-3295-46B5-ABEA-F50C594D9EB0}" dt="2024-06-22T03:52:50.627" v="5887" actId="1076"/>
          <ac:grpSpMkLst>
            <pc:docMk/>
            <pc:sldMk cId="4219944753" sldId="333"/>
            <ac:grpSpMk id="20" creationId="{16150921-8469-3D9B-1E3D-724E00A7C86D}"/>
          </ac:grpSpMkLst>
        </pc:grpChg>
        <pc:grpChg chg="add mod">
          <ac:chgData name="Cesar Pzzo" userId="727aafd2658302de" providerId="LiveId" clId="{FA20F9A4-3295-46B5-ABEA-F50C594D9EB0}" dt="2024-06-22T05:40:15.192" v="7783"/>
          <ac:grpSpMkLst>
            <pc:docMk/>
            <pc:sldMk cId="4219944753" sldId="333"/>
            <ac:grpSpMk id="21" creationId="{AA510C3F-9DAC-A0EE-74C6-C6C06A8EAF4B}"/>
          </ac:grpSpMkLst>
        </pc:grpChg>
        <pc:grpChg chg="add mod">
          <ac:chgData name="Cesar Pzzo" userId="727aafd2658302de" providerId="LiveId" clId="{FA20F9A4-3295-46B5-ABEA-F50C594D9EB0}" dt="2024-06-22T05:40:15.192" v="7783"/>
          <ac:grpSpMkLst>
            <pc:docMk/>
            <pc:sldMk cId="4219944753" sldId="333"/>
            <ac:grpSpMk id="34" creationId="{86B5DA19-C37F-2B96-B418-5B2AFD7FB284}"/>
          </ac:grpSpMkLst>
        </pc:grpChg>
        <pc:grpChg chg="del">
          <ac:chgData name="Cesar Pzzo" userId="727aafd2658302de" providerId="LiveId" clId="{FA20F9A4-3295-46B5-ABEA-F50C594D9EB0}" dt="2024-06-22T05:40:14.888" v="7782" actId="478"/>
          <ac:grpSpMkLst>
            <pc:docMk/>
            <pc:sldMk cId="4219944753" sldId="333"/>
            <ac:grpSpMk id="54" creationId="{D2C1C060-4773-25D6-A4E6-4493F8A1EF0E}"/>
          </ac:grpSpMkLst>
        </pc:grpChg>
        <pc:grpChg chg="del">
          <ac:chgData name="Cesar Pzzo" userId="727aafd2658302de" providerId="LiveId" clId="{FA20F9A4-3295-46B5-ABEA-F50C594D9EB0}" dt="2024-06-22T05:40:14.888" v="7782" actId="478"/>
          <ac:grpSpMkLst>
            <pc:docMk/>
            <pc:sldMk cId="4219944753" sldId="333"/>
            <ac:grpSpMk id="58" creationId="{2BC4FDE7-060B-AA46-D15B-DFA939795E2E}"/>
          </ac:grpSpMkLst>
        </pc:grpChg>
        <pc:grpChg chg="del">
          <ac:chgData name="Cesar Pzzo" userId="727aafd2658302de" providerId="LiveId" clId="{FA20F9A4-3295-46B5-ABEA-F50C594D9EB0}" dt="2024-06-22T05:40:14.888" v="7782" actId="478"/>
          <ac:grpSpMkLst>
            <pc:docMk/>
            <pc:sldMk cId="4219944753" sldId="333"/>
            <ac:grpSpMk id="60" creationId="{B1DD5463-E491-7C1F-90F7-59592D009502}"/>
          </ac:grpSpMkLst>
        </pc:grpChg>
        <pc:grpChg chg="del">
          <ac:chgData name="Cesar Pzzo" userId="727aafd2658302de" providerId="LiveId" clId="{FA20F9A4-3295-46B5-ABEA-F50C594D9EB0}" dt="2024-06-22T05:40:14.888" v="7782" actId="478"/>
          <ac:grpSpMkLst>
            <pc:docMk/>
            <pc:sldMk cId="4219944753" sldId="333"/>
            <ac:grpSpMk id="62" creationId="{832B4425-275F-9B72-AB7F-1FA7B5E30B2C}"/>
          </ac:grpSpMkLst>
        </pc:grpChg>
        <pc:grpChg chg="mod">
          <ac:chgData name="Cesar Pzzo" userId="727aafd2658302de" providerId="LiveId" clId="{FA20F9A4-3295-46B5-ABEA-F50C594D9EB0}" dt="2024-06-22T03:53:47.329" v="5905" actId="1036"/>
          <ac:grpSpMkLst>
            <pc:docMk/>
            <pc:sldMk cId="4219944753" sldId="333"/>
            <ac:grpSpMk id="1035" creationId="{0650525D-D320-9BD8-78C5-CBAE0E9B08E0}"/>
          </ac:grpSpMkLst>
        </pc:grpChg>
        <pc:grpChg chg="mod">
          <ac:chgData name="Cesar Pzzo" userId="727aafd2658302de" providerId="LiveId" clId="{FA20F9A4-3295-46B5-ABEA-F50C594D9EB0}" dt="2024-06-22T03:53:47.329" v="5905" actId="1036"/>
          <ac:grpSpMkLst>
            <pc:docMk/>
            <pc:sldMk cId="4219944753" sldId="333"/>
            <ac:grpSpMk id="1055" creationId="{F67D65CE-18C2-8807-0C35-1B7C660B5018}"/>
          </ac:grpSpMkLst>
        </pc:grpChg>
        <pc:grpChg chg="mod">
          <ac:chgData name="Cesar Pzzo" userId="727aafd2658302de" providerId="LiveId" clId="{FA20F9A4-3295-46B5-ABEA-F50C594D9EB0}" dt="2024-06-22T03:53:47.329" v="5905" actId="1036"/>
          <ac:grpSpMkLst>
            <pc:docMk/>
            <pc:sldMk cId="4219944753" sldId="333"/>
            <ac:grpSpMk id="1056" creationId="{0DC0EBCA-0845-1FE6-9512-C3847758ACB1}"/>
          </ac:grpSpMkLst>
        </pc:grpChg>
        <pc:grpChg chg="mod">
          <ac:chgData name="Cesar Pzzo" userId="727aafd2658302de" providerId="LiveId" clId="{FA20F9A4-3295-46B5-ABEA-F50C594D9EB0}" dt="2024-06-22T03:53:47.329" v="5905" actId="1036"/>
          <ac:grpSpMkLst>
            <pc:docMk/>
            <pc:sldMk cId="4219944753" sldId="333"/>
            <ac:grpSpMk id="1074" creationId="{1E20D8A9-6C7D-3138-85B3-2752AFE73AD3}"/>
          </ac:grpSpMkLst>
        </pc:grpChg>
        <pc:grpChg chg="mod">
          <ac:chgData name="Cesar Pzzo" userId="727aafd2658302de" providerId="LiveId" clId="{FA20F9A4-3295-46B5-ABEA-F50C594D9EB0}" dt="2024-06-22T03:53:47.329" v="5905" actId="1036"/>
          <ac:grpSpMkLst>
            <pc:docMk/>
            <pc:sldMk cId="4219944753" sldId="333"/>
            <ac:grpSpMk id="1075" creationId="{18B4A42E-CB54-0E8B-32D2-00AD2667DE41}"/>
          </ac:grpSpMkLst>
        </pc:grpChg>
        <pc:grpChg chg="mod">
          <ac:chgData name="Cesar Pzzo" userId="727aafd2658302de" providerId="LiveId" clId="{FA20F9A4-3295-46B5-ABEA-F50C594D9EB0}" dt="2024-06-22T03:53:47.329" v="5905" actId="1036"/>
          <ac:grpSpMkLst>
            <pc:docMk/>
            <pc:sldMk cId="4219944753" sldId="333"/>
            <ac:grpSpMk id="1090" creationId="{174408A0-AC8A-78A6-93AE-214FE431D760}"/>
          </ac:grpSpMkLst>
        </pc:grpChg>
        <pc:grpChg chg="add mod">
          <ac:chgData name="Cesar Pzzo" userId="727aafd2658302de" providerId="LiveId" clId="{FA20F9A4-3295-46B5-ABEA-F50C594D9EB0}" dt="2024-06-22T05:40:15.192" v="7783"/>
          <ac:grpSpMkLst>
            <pc:docMk/>
            <pc:sldMk cId="4219944753" sldId="333"/>
            <ac:grpSpMk id="8195" creationId="{1CB0EB87-4799-EE79-6EB7-1EC47F2C550A}"/>
          </ac:grpSpMkLst>
        </pc:grpChg>
        <pc:grpChg chg="mod">
          <ac:chgData name="Cesar Pzzo" userId="727aafd2658302de" providerId="LiveId" clId="{FA20F9A4-3295-46B5-ABEA-F50C594D9EB0}" dt="2024-06-22T03:53:47.329" v="5905" actId="1036"/>
          <ac:grpSpMkLst>
            <pc:docMk/>
            <pc:sldMk cId="4219944753" sldId="333"/>
            <ac:grpSpMk id="8196" creationId="{7B261191-5A45-733E-8E3E-4F1A53465F9B}"/>
          </ac:grpSpMkLst>
        </pc:grpChg>
        <pc:grpChg chg="add mod">
          <ac:chgData name="Cesar Pzzo" userId="727aafd2658302de" providerId="LiveId" clId="{FA20F9A4-3295-46B5-ABEA-F50C594D9EB0}" dt="2024-06-22T05:40:15.192" v="7783"/>
          <ac:grpSpMkLst>
            <pc:docMk/>
            <pc:sldMk cId="4219944753" sldId="333"/>
            <ac:grpSpMk id="8199" creationId="{BC46AEB7-FF8E-BDCF-48F7-CD331298BD56}"/>
          </ac:grpSpMkLst>
        </pc:grpChg>
        <pc:picChg chg="mod">
          <ac:chgData name="Cesar Pzzo" userId="727aafd2658302de" providerId="LiveId" clId="{FA20F9A4-3295-46B5-ABEA-F50C594D9EB0}" dt="2024-06-22T03:53:47.329" v="5905" actId="1036"/>
          <ac:picMkLst>
            <pc:docMk/>
            <pc:sldMk cId="4219944753" sldId="333"/>
            <ac:picMk id="4" creationId="{484DB80C-3A4C-F96F-7B38-C03B874644D3}"/>
          </ac:picMkLst>
        </pc:picChg>
        <pc:picChg chg="mod">
          <ac:chgData name="Cesar Pzzo" userId="727aafd2658302de" providerId="LiveId" clId="{FA20F9A4-3295-46B5-ABEA-F50C594D9EB0}" dt="2024-06-22T03:53:47.329" v="5905" actId="1036"/>
          <ac:picMkLst>
            <pc:docMk/>
            <pc:sldMk cId="4219944753" sldId="333"/>
            <ac:picMk id="6" creationId="{A3AC4FFB-D279-294C-A9EE-F3CC8426D8C4}"/>
          </ac:picMkLst>
        </pc:picChg>
        <pc:picChg chg="mod">
          <ac:chgData name="Cesar Pzzo" userId="727aafd2658302de" providerId="LiveId" clId="{FA20F9A4-3295-46B5-ABEA-F50C594D9EB0}" dt="2024-06-22T05:40:15.192" v="7783"/>
          <ac:picMkLst>
            <pc:docMk/>
            <pc:sldMk cId="4219944753" sldId="333"/>
            <ac:picMk id="17" creationId="{D57DC394-29AD-DDAF-1A6D-B8D5F09FC793}"/>
          </ac:picMkLst>
        </pc:picChg>
        <pc:picChg chg="mod">
          <ac:chgData name="Cesar Pzzo" userId="727aafd2658302de" providerId="LiveId" clId="{FA20F9A4-3295-46B5-ABEA-F50C594D9EB0}" dt="2024-06-22T05:40:15.192" v="7783"/>
          <ac:picMkLst>
            <pc:docMk/>
            <pc:sldMk cId="4219944753" sldId="333"/>
            <ac:picMk id="26" creationId="{EF81A3B5-4A00-AECC-78F8-3A0A3038C731}"/>
          </ac:picMkLst>
        </pc:picChg>
        <pc:picChg chg="mod">
          <ac:chgData name="Cesar Pzzo" userId="727aafd2658302de" providerId="LiveId" clId="{FA20F9A4-3295-46B5-ABEA-F50C594D9EB0}" dt="2024-06-22T05:40:15.192" v="7783"/>
          <ac:picMkLst>
            <pc:docMk/>
            <pc:sldMk cId="4219944753" sldId="333"/>
            <ac:picMk id="48" creationId="{A0F2E424-F2B7-2656-FB4D-C8D916BEFB26}"/>
          </ac:picMkLst>
        </pc:picChg>
        <pc:picChg chg="mod">
          <ac:chgData name="Cesar Pzzo" userId="727aafd2658302de" providerId="LiveId" clId="{FA20F9A4-3295-46B5-ABEA-F50C594D9EB0}" dt="2024-06-22T03:53:47.329" v="5905" actId="1036"/>
          <ac:picMkLst>
            <pc:docMk/>
            <pc:sldMk cId="4219944753" sldId="333"/>
            <ac:picMk id="59" creationId="{C857A4DD-1190-5EAB-8424-6D80031E1F6F}"/>
          </ac:picMkLst>
        </pc:picChg>
        <pc:picChg chg="mod">
          <ac:chgData name="Cesar Pzzo" userId="727aafd2658302de" providerId="LiveId" clId="{FA20F9A4-3295-46B5-ABEA-F50C594D9EB0}" dt="2024-06-22T03:53:47.329" v="5905" actId="1036"/>
          <ac:picMkLst>
            <pc:docMk/>
            <pc:sldMk cId="4219944753" sldId="333"/>
            <ac:picMk id="1037" creationId="{86804E59-6AE1-C943-479D-CE8F0C505180}"/>
          </ac:picMkLst>
        </pc:picChg>
        <pc:picChg chg="mod">
          <ac:chgData name="Cesar Pzzo" userId="727aafd2658302de" providerId="LiveId" clId="{FA20F9A4-3295-46B5-ABEA-F50C594D9EB0}" dt="2024-06-22T03:53:47.329" v="5905" actId="1036"/>
          <ac:picMkLst>
            <pc:docMk/>
            <pc:sldMk cId="4219944753" sldId="333"/>
            <ac:picMk id="1038" creationId="{6788F9B5-5529-502B-67BD-F6556D6F3D3D}"/>
          </ac:picMkLst>
        </pc:picChg>
        <pc:picChg chg="mod">
          <ac:chgData name="Cesar Pzzo" userId="727aafd2658302de" providerId="LiveId" clId="{FA20F9A4-3295-46B5-ABEA-F50C594D9EB0}" dt="2024-06-22T03:53:47.329" v="5905" actId="1036"/>
          <ac:picMkLst>
            <pc:docMk/>
            <pc:sldMk cId="4219944753" sldId="333"/>
            <ac:picMk id="1039" creationId="{542E28EE-6AC8-626B-6F58-3DAE860D1050}"/>
          </ac:picMkLst>
        </pc:picChg>
        <pc:picChg chg="mod">
          <ac:chgData name="Cesar Pzzo" userId="727aafd2658302de" providerId="LiveId" clId="{FA20F9A4-3295-46B5-ABEA-F50C594D9EB0}" dt="2024-06-22T03:53:47.329" v="5905" actId="1036"/>
          <ac:picMkLst>
            <pc:docMk/>
            <pc:sldMk cId="4219944753" sldId="333"/>
            <ac:picMk id="1049" creationId="{6D9AEFEC-FE53-3284-436A-05081E6F94B5}"/>
          </ac:picMkLst>
        </pc:picChg>
        <pc:picChg chg="mod">
          <ac:chgData name="Cesar Pzzo" userId="727aafd2658302de" providerId="LiveId" clId="{FA20F9A4-3295-46B5-ABEA-F50C594D9EB0}" dt="2024-06-22T03:53:47.329" v="5905" actId="1036"/>
          <ac:picMkLst>
            <pc:docMk/>
            <pc:sldMk cId="4219944753" sldId="333"/>
            <ac:picMk id="1050" creationId="{5C610196-C4C4-5281-C86B-F8090BBC2B86}"/>
          </ac:picMkLst>
        </pc:picChg>
        <pc:picChg chg="mod">
          <ac:chgData name="Cesar Pzzo" userId="727aafd2658302de" providerId="LiveId" clId="{FA20F9A4-3295-46B5-ABEA-F50C594D9EB0}" dt="2024-06-22T03:53:47.329" v="5905" actId="1036"/>
          <ac:picMkLst>
            <pc:docMk/>
            <pc:sldMk cId="4219944753" sldId="333"/>
            <ac:picMk id="1057" creationId="{90476D9F-38F6-620B-5874-31071E2629F9}"/>
          </ac:picMkLst>
        </pc:picChg>
        <pc:picChg chg="mod">
          <ac:chgData name="Cesar Pzzo" userId="727aafd2658302de" providerId="LiveId" clId="{FA20F9A4-3295-46B5-ABEA-F50C594D9EB0}" dt="2024-06-22T03:53:47.329" v="5905" actId="1036"/>
          <ac:picMkLst>
            <pc:docMk/>
            <pc:sldMk cId="4219944753" sldId="333"/>
            <ac:picMk id="1058" creationId="{7390CA75-BB66-C236-5446-35A9D4FBD009}"/>
          </ac:picMkLst>
        </pc:picChg>
        <pc:picChg chg="mod">
          <ac:chgData name="Cesar Pzzo" userId="727aafd2658302de" providerId="LiveId" clId="{FA20F9A4-3295-46B5-ABEA-F50C594D9EB0}" dt="2024-06-22T03:53:47.329" v="5905" actId="1036"/>
          <ac:picMkLst>
            <pc:docMk/>
            <pc:sldMk cId="4219944753" sldId="333"/>
            <ac:picMk id="1060" creationId="{28A86181-A08B-FFE3-9202-D9E6A752FD06}"/>
          </ac:picMkLst>
        </pc:picChg>
        <pc:picChg chg="mod">
          <ac:chgData name="Cesar Pzzo" userId="727aafd2658302de" providerId="LiveId" clId="{FA20F9A4-3295-46B5-ABEA-F50C594D9EB0}" dt="2024-06-22T03:53:47.329" v="5905" actId="1036"/>
          <ac:picMkLst>
            <pc:docMk/>
            <pc:sldMk cId="4219944753" sldId="333"/>
            <ac:picMk id="1061" creationId="{3BF733A6-8875-0395-2FAB-0431450D81EE}"/>
          </ac:picMkLst>
        </pc:picChg>
        <pc:picChg chg="mod">
          <ac:chgData name="Cesar Pzzo" userId="727aafd2658302de" providerId="LiveId" clId="{FA20F9A4-3295-46B5-ABEA-F50C594D9EB0}" dt="2024-06-22T03:53:47.329" v="5905" actId="1036"/>
          <ac:picMkLst>
            <pc:docMk/>
            <pc:sldMk cId="4219944753" sldId="333"/>
            <ac:picMk id="1062" creationId="{79F5DCA8-2C7D-7909-1555-FD6806EEDB1D}"/>
          </ac:picMkLst>
        </pc:picChg>
        <pc:picChg chg="mod">
          <ac:chgData name="Cesar Pzzo" userId="727aafd2658302de" providerId="LiveId" clId="{FA20F9A4-3295-46B5-ABEA-F50C594D9EB0}" dt="2024-06-22T03:53:47.329" v="5905" actId="1036"/>
          <ac:picMkLst>
            <pc:docMk/>
            <pc:sldMk cId="4219944753" sldId="333"/>
            <ac:picMk id="1076" creationId="{2FC46F29-1C29-283B-B189-52ED56BC01E4}"/>
          </ac:picMkLst>
        </pc:picChg>
        <pc:picChg chg="mod">
          <ac:chgData name="Cesar Pzzo" userId="727aafd2658302de" providerId="LiveId" clId="{FA20F9A4-3295-46B5-ABEA-F50C594D9EB0}" dt="2024-06-22T03:53:47.329" v="5905" actId="1036"/>
          <ac:picMkLst>
            <pc:docMk/>
            <pc:sldMk cId="4219944753" sldId="333"/>
            <ac:picMk id="1077" creationId="{DB02FC39-DC81-9ABD-0DE1-009670BA656B}"/>
          </ac:picMkLst>
        </pc:picChg>
        <pc:picChg chg="mod">
          <ac:chgData name="Cesar Pzzo" userId="727aafd2658302de" providerId="LiveId" clId="{FA20F9A4-3295-46B5-ABEA-F50C594D9EB0}" dt="2024-06-22T03:53:47.329" v="5905" actId="1036"/>
          <ac:picMkLst>
            <pc:docMk/>
            <pc:sldMk cId="4219944753" sldId="333"/>
            <ac:picMk id="1079" creationId="{74BCEC32-9032-4959-50B2-60A295F1C4E9}"/>
          </ac:picMkLst>
        </pc:picChg>
        <pc:picChg chg="mod">
          <ac:chgData name="Cesar Pzzo" userId="727aafd2658302de" providerId="LiveId" clId="{FA20F9A4-3295-46B5-ABEA-F50C594D9EB0}" dt="2024-06-22T03:53:47.329" v="5905" actId="1036"/>
          <ac:picMkLst>
            <pc:docMk/>
            <pc:sldMk cId="4219944753" sldId="333"/>
            <ac:picMk id="1080" creationId="{7DE9949D-91BE-49F2-1971-C678923D8C12}"/>
          </ac:picMkLst>
        </pc:picChg>
        <pc:picChg chg="mod">
          <ac:chgData name="Cesar Pzzo" userId="727aafd2658302de" providerId="LiveId" clId="{FA20F9A4-3295-46B5-ABEA-F50C594D9EB0}" dt="2024-06-22T03:53:47.329" v="5905" actId="1036"/>
          <ac:picMkLst>
            <pc:docMk/>
            <pc:sldMk cId="4219944753" sldId="333"/>
            <ac:picMk id="1081" creationId="{7A4EEAB6-8772-A9DC-CEA0-9861D6086D8D}"/>
          </ac:picMkLst>
        </pc:picChg>
        <pc:picChg chg="mod">
          <ac:chgData name="Cesar Pzzo" userId="727aafd2658302de" providerId="LiveId" clId="{FA20F9A4-3295-46B5-ABEA-F50C594D9EB0}" dt="2024-06-22T05:40:15.192" v="7783"/>
          <ac:picMkLst>
            <pc:docMk/>
            <pc:sldMk cId="4219944753" sldId="333"/>
            <ac:picMk id="8198" creationId="{EF10C096-E245-4803-2901-83F10D18B5CF}"/>
          </ac:picMkLst>
        </pc:picChg>
        <pc:picChg chg="mod">
          <ac:chgData name="Cesar Pzzo" userId="727aafd2658302de" providerId="LiveId" clId="{FA20F9A4-3295-46B5-ABEA-F50C594D9EB0}" dt="2024-06-22T05:40:15.192" v="7783"/>
          <ac:picMkLst>
            <pc:docMk/>
            <pc:sldMk cId="4219944753" sldId="333"/>
            <ac:picMk id="8201" creationId="{C9A126E6-14F9-16A1-3A58-1A74E97CBC97}"/>
          </ac:picMkLst>
        </pc:picChg>
      </pc:sldChg>
      <pc:sldChg chg="addSp delSp modSp add mod">
        <pc:chgData name="Cesar Pzzo" userId="727aafd2658302de" providerId="LiveId" clId="{FA20F9A4-3295-46B5-ABEA-F50C594D9EB0}" dt="2024-06-24T04:20:24.885" v="10874" actId="207"/>
        <pc:sldMkLst>
          <pc:docMk/>
          <pc:sldMk cId="103921959" sldId="334"/>
        </pc:sldMkLst>
        <pc:spChg chg="mod">
          <ac:chgData name="Cesar Pzzo" userId="727aafd2658302de" providerId="LiveId" clId="{FA20F9A4-3295-46B5-ABEA-F50C594D9EB0}" dt="2024-06-22T05:40:00.601" v="7778"/>
          <ac:spMkLst>
            <pc:docMk/>
            <pc:sldMk cId="103921959" sldId="334"/>
            <ac:spMk id="21" creationId="{EEE9C780-DDE9-83DE-6C57-CB35466DA4A3}"/>
          </ac:spMkLst>
        </pc:spChg>
        <pc:spChg chg="mod">
          <ac:chgData name="Cesar Pzzo" userId="727aafd2658302de" providerId="LiveId" clId="{FA20F9A4-3295-46B5-ABEA-F50C594D9EB0}" dt="2024-06-22T05:40:00.601" v="7778"/>
          <ac:spMkLst>
            <pc:docMk/>
            <pc:sldMk cId="103921959" sldId="334"/>
            <ac:spMk id="34" creationId="{B66C3B46-4723-C837-6FD1-129568F6F7C4}"/>
          </ac:spMkLst>
        </pc:spChg>
        <pc:spChg chg="mod">
          <ac:chgData name="Cesar Pzzo" userId="727aafd2658302de" providerId="LiveId" clId="{FA20F9A4-3295-46B5-ABEA-F50C594D9EB0}" dt="2024-06-24T04:20:24.885" v="10874" actId="207"/>
          <ac:spMkLst>
            <pc:docMk/>
            <pc:sldMk cId="103921959" sldId="334"/>
            <ac:spMk id="1051" creationId="{4BEEA170-4261-C4E4-4C7E-B8DD17318C4E}"/>
          </ac:spMkLst>
        </pc:spChg>
        <pc:spChg chg="mod">
          <ac:chgData name="Cesar Pzzo" userId="727aafd2658302de" providerId="LiveId" clId="{FA20F9A4-3295-46B5-ABEA-F50C594D9EB0}" dt="2024-06-22T05:40:00.601" v="7778"/>
          <ac:spMkLst>
            <pc:docMk/>
            <pc:sldMk cId="103921959" sldId="334"/>
            <ac:spMk id="8195" creationId="{AA3CA4DE-0840-D104-C3C0-982B250EA2A7}"/>
          </ac:spMkLst>
        </pc:spChg>
        <pc:spChg chg="mod">
          <ac:chgData name="Cesar Pzzo" userId="727aafd2658302de" providerId="LiveId" clId="{FA20F9A4-3295-46B5-ABEA-F50C594D9EB0}" dt="2024-06-22T05:40:00.601" v="7778"/>
          <ac:spMkLst>
            <pc:docMk/>
            <pc:sldMk cId="103921959" sldId="334"/>
            <ac:spMk id="8199" creationId="{DDB58A42-C332-92D9-6BDE-0EC145C122B7}"/>
          </ac:spMkLst>
        </pc:spChg>
        <pc:spChg chg="mod">
          <ac:chgData name="Cesar Pzzo" userId="727aafd2658302de" providerId="LiveId" clId="{FA20F9A4-3295-46B5-ABEA-F50C594D9EB0}" dt="2024-06-22T05:40:00.601" v="7778"/>
          <ac:spMkLst>
            <pc:docMk/>
            <pc:sldMk cId="103921959" sldId="334"/>
            <ac:spMk id="8202" creationId="{42C7DDAF-8DED-A3E2-BC7F-DD975F96B981}"/>
          </ac:spMkLst>
        </pc:spChg>
        <pc:spChg chg="mod">
          <ac:chgData name="Cesar Pzzo" userId="727aafd2658302de" providerId="LiveId" clId="{FA20F9A4-3295-46B5-ABEA-F50C594D9EB0}" dt="2024-06-22T05:40:05.512" v="7780"/>
          <ac:spMkLst>
            <pc:docMk/>
            <pc:sldMk cId="103921959" sldId="334"/>
            <ac:spMk id="8211" creationId="{CF3F9EAF-88D6-D2F8-5EEB-65C40A377FC5}"/>
          </ac:spMkLst>
        </pc:spChg>
        <pc:spChg chg="mod">
          <ac:chgData name="Cesar Pzzo" userId="727aafd2658302de" providerId="LiveId" clId="{FA20F9A4-3295-46B5-ABEA-F50C594D9EB0}" dt="2024-06-22T05:40:05.512" v="7780"/>
          <ac:spMkLst>
            <pc:docMk/>
            <pc:sldMk cId="103921959" sldId="334"/>
            <ac:spMk id="8214" creationId="{49994964-C211-F4FC-BBA6-17B461A01693}"/>
          </ac:spMkLst>
        </pc:spChg>
        <pc:spChg chg="mod">
          <ac:chgData name="Cesar Pzzo" userId="727aafd2658302de" providerId="LiveId" clId="{FA20F9A4-3295-46B5-ABEA-F50C594D9EB0}" dt="2024-06-22T05:40:05.512" v="7780"/>
          <ac:spMkLst>
            <pc:docMk/>
            <pc:sldMk cId="103921959" sldId="334"/>
            <ac:spMk id="8219" creationId="{B4A27BBC-2A06-8BFC-9230-7DC36CECEB69}"/>
          </ac:spMkLst>
        </pc:spChg>
        <pc:spChg chg="mod">
          <ac:chgData name="Cesar Pzzo" userId="727aafd2658302de" providerId="LiveId" clId="{FA20F9A4-3295-46B5-ABEA-F50C594D9EB0}" dt="2024-06-22T05:40:05.512" v="7780"/>
          <ac:spMkLst>
            <pc:docMk/>
            <pc:sldMk cId="103921959" sldId="334"/>
            <ac:spMk id="8222" creationId="{7BA218B8-4EC2-6A24-E3F4-58565F8DEA47}"/>
          </ac:spMkLst>
        </pc:spChg>
        <pc:spChg chg="mod">
          <ac:chgData name="Cesar Pzzo" userId="727aafd2658302de" providerId="LiveId" clId="{FA20F9A4-3295-46B5-ABEA-F50C594D9EB0}" dt="2024-06-22T15:22:47.876" v="8893" actId="20577"/>
          <ac:spMkLst>
            <pc:docMk/>
            <pc:sldMk cId="103921959" sldId="334"/>
            <ac:spMk id="8225" creationId="{E341A5EB-8986-B059-2836-6204DEE1157C}"/>
          </ac:spMkLst>
        </pc:spChg>
        <pc:grpChg chg="add mod">
          <ac:chgData name="Cesar Pzzo" userId="727aafd2658302de" providerId="LiveId" clId="{FA20F9A4-3295-46B5-ABEA-F50C594D9EB0}" dt="2024-06-22T05:40:00.601" v="7778"/>
          <ac:grpSpMkLst>
            <pc:docMk/>
            <pc:sldMk cId="103921959" sldId="334"/>
            <ac:grpSpMk id="17" creationId="{9C00B764-868A-42D7-7159-5AEC52F30E2D}"/>
          </ac:grpSpMkLst>
        </pc:grpChg>
        <pc:grpChg chg="add mod">
          <ac:chgData name="Cesar Pzzo" userId="727aafd2658302de" providerId="LiveId" clId="{FA20F9A4-3295-46B5-ABEA-F50C594D9EB0}" dt="2024-06-22T05:40:00.601" v="7778"/>
          <ac:grpSpMkLst>
            <pc:docMk/>
            <pc:sldMk cId="103921959" sldId="334"/>
            <ac:grpSpMk id="26" creationId="{DE5C5CAF-1248-051F-EE53-79963C1FA26C}"/>
          </ac:grpSpMkLst>
        </pc:grpChg>
        <pc:grpChg chg="add mod">
          <ac:chgData name="Cesar Pzzo" userId="727aafd2658302de" providerId="LiveId" clId="{FA20F9A4-3295-46B5-ABEA-F50C594D9EB0}" dt="2024-06-22T05:40:00.601" v="7778"/>
          <ac:grpSpMkLst>
            <pc:docMk/>
            <pc:sldMk cId="103921959" sldId="334"/>
            <ac:grpSpMk id="48" creationId="{0DCC1929-B733-140E-6F1F-9C63CD389A28}"/>
          </ac:grpSpMkLst>
        </pc:grpChg>
        <pc:grpChg chg="del">
          <ac:chgData name="Cesar Pzzo" userId="727aafd2658302de" providerId="LiveId" clId="{FA20F9A4-3295-46B5-ABEA-F50C594D9EB0}" dt="2024-06-22T05:40:05.093" v="7779" actId="478"/>
          <ac:grpSpMkLst>
            <pc:docMk/>
            <pc:sldMk cId="103921959" sldId="334"/>
            <ac:grpSpMk id="54" creationId="{D2C1C060-4773-25D6-A4E6-4493F8A1EF0E}"/>
          </ac:grpSpMkLst>
        </pc:grpChg>
        <pc:grpChg chg="del">
          <ac:chgData name="Cesar Pzzo" userId="727aafd2658302de" providerId="LiveId" clId="{FA20F9A4-3295-46B5-ABEA-F50C594D9EB0}" dt="2024-06-22T05:40:05.093" v="7779" actId="478"/>
          <ac:grpSpMkLst>
            <pc:docMk/>
            <pc:sldMk cId="103921959" sldId="334"/>
            <ac:grpSpMk id="58" creationId="{2BC4FDE7-060B-AA46-D15B-DFA939795E2E}"/>
          </ac:grpSpMkLst>
        </pc:grpChg>
        <pc:grpChg chg="del">
          <ac:chgData name="Cesar Pzzo" userId="727aafd2658302de" providerId="LiveId" clId="{FA20F9A4-3295-46B5-ABEA-F50C594D9EB0}" dt="2024-06-22T05:40:05.093" v="7779" actId="478"/>
          <ac:grpSpMkLst>
            <pc:docMk/>
            <pc:sldMk cId="103921959" sldId="334"/>
            <ac:grpSpMk id="60" creationId="{B1DD5463-E491-7C1F-90F7-59592D009502}"/>
          </ac:grpSpMkLst>
        </pc:grpChg>
        <pc:grpChg chg="del">
          <ac:chgData name="Cesar Pzzo" userId="727aafd2658302de" providerId="LiveId" clId="{FA20F9A4-3295-46B5-ABEA-F50C594D9EB0}" dt="2024-06-22T05:40:05.093" v="7779" actId="478"/>
          <ac:grpSpMkLst>
            <pc:docMk/>
            <pc:sldMk cId="103921959" sldId="334"/>
            <ac:grpSpMk id="62" creationId="{832B4425-275F-9B72-AB7F-1FA7B5E30B2C}"/>
          </ac:grpSpMkLst>
        </pc:grpChg>
        <pc:grpChg chg="add mod">
          <ac:chgData name="Cesar Pzzo" userId="727aafd2658302de" providerId="LiveId" clId="{FA20F9A4-3295-46B5-ABEA-F50C594D9EB0}" dt="2024-06-22T05:40:00.601" v="7778"/>
          <ac:grpSpMkLst>
            <pc:docMk/>
            <pc:sldMk cId="103921959" sldId="334"/>
            <ac:grpSpMk id="8198" creationId="{6C48A354-E85C-3A0F-7A93-A26CA5CF9432}"/>
          </ac:grpSpMkLst>
        </pc:grpChg>
        <pc:grpChg chg="add mod">
          <ac:chgData name="Cesar Pzzo" userId="727aafd2658302de" providerId="LiveId" clId="{FA20F9A4-3295-46B5-ABEA-F50C594D9EB0}" dt="2024-06-22T05:40:00.601" v="7778"/>
          <ac:grpSpMkLst>
            <pc:docMk/>
            <pc:sldMk cId="103921959" sldId="334"/>
            <ac:grpSpMk id="8201" creationId="{9AECDBB9-14C1-BF8F-7E52-7C4A28D439A7}"/>
          </ac:grpSpMkLst>
        </pc:grpChg>
        <pc:grpChg chg="add mod">
          <ac:chgData name="Cesar Pzzo" userId="727aafd2658302de" providerId="LiveId" clId="{FA20F9A4-3295-46B5-ABEA-F50C594D9EB0}" dt="2024-06-22T05:40:05.512" v="7780"/>
          <ac:grpSpMkLst>
            <pc:docMk/>
            <pc:sldMk cId="103921959" sldId="334"/>
            <ac:grpSpMk id="8208" creationId="{1E387F8E-0A9A-4C61-A04F-40EC2CE10A23}"/>
          </ac:grpSpMkLst>
        </pc:grpChg>
        <pc:grpChg chg="add mod">
          <ac:chgData name="Cesar Pzzo" userId="727aafd2658302de" providerId="LiveId" clId="{FA20F9A4-3295-46B5-ABEA-F50C594D9EB0}" dt="2024-06-22T05:40:05.512" v="7780"/>
          <ac:grpSpMkLst>
            <pc:docMk/>
            <pc:sldMk cId="103921959" sldId="334"/>
            <ac:grpSpMk id="8213" creationId="{0DB1E8CE-941B-DD4F-C81A-6A75A1F07D00}"/>
          </ac:grpSpMkLst>
        </pc:grpChg>
        <pc:grpChg chg="add mod">
          <ac:chgData name="Cesar Pzzo" userId="727aafd2658302de" providerId="LiveId" clId="{FA20F9A4-3295-46B5-ABEA-F50C594D9EB0}" dt="2024-06-22T05:40:05.512" v="7780"/>
          <ac:grpSpMkLst>
            <pc:docMk/>
            <pc:sldMk cId="103921959" sldId="334"/>
            <ac:grpSpMk id="8218" creationId="{D477BAE3-73E8-3AA6-6F4B-3266862FE60C}"/>
          </ac:grpSpMkLst>
        </pc:grpChg>
        <pc:grpChg chg="add mod">
          <ac:chgData name="Cesar Pzzo" userId="727aafd2658302de" providerId="LiveId" clId="{FA20F9A4-3295-46B5-ABEA-F50C594D9EB0}" dt="2024-06-22T05:40:05.512" v="7780"/>
          <ac:grpSpMkLst>
            <pc:docMk/>
            <pc:sldMk cId="103921959" sldId="334"/>
            <ac:grpSpMk id="8221" creationId="{026C5914-F3B5-9036-DE7D-C45ABF638D98}"/>
          </ac:grpSpMkLst>
        </pc:grpChg>
        <pc:grpChg chg="add mod">
          <ac:chgData name="Cesar Pzzo" userId="727aafd2658302de" providerId="LiveId" clId="{FA20F9A4-3295-46B5-ABEA-F50C594D9EB0}" dt="2024-06-22T05:40:05.512" v="7780"/>
          <ac:grpSpMkLst>
            <pc:docMk/>
            <pc:sldMk cId="103921959" sldId="334"/>
            <ac:grpSpMk id="8224" creationId="{E9D79CA1-AFFF-0CF5-A95E-752149230EDF}"/>
          </ac:grpSpMkLst>
        </pc:grpChg>
        <pc:picChg chg="add mod ord">
          <ac:chgData name="Cesar Pzzo" userId="727aafd2658302de" providerId="LiveId" clId="{FA20F9A4-3295-46B5-ABEA-F50C594D9EB0}" dt="2024-06-22T05:47:57.157" v="8218" actId="1076"/>
          <ac:picMkLst>
            <pc:docMk/>
            <pc:sldMk cId="103921959" sldId="334"/>
            <ac:picMk id="8" creationId="{FD53EA9E-BC5D-530B-00EB-6AD89E801BC3}"/>
          </ac:picMkLst>
        </pc:picChg>
        <pc:picChg chg="mod">
          <ac:chgData name="Cesar Pzzo" userId="727aafd2658302de" providerId="LiveId" clId="{FA20F9A4-3295-46B5-ABEA-F50C594D9EB0}" dt="2024-06-22T05:40:00.601" v="7778"/>
          <ac:picMkLst>
            <pc:docMk/>
            <pc:sldMk cId="103921959" sldId="334"/>
            <ac:picMk id="22" creationId="{D12F6AE6-A11B-95FD-AA88-6C091AB138B3}"/>
          </ac:picMkLst>
        </pc:picChg>
        <pc:picChg chg="mod">
          <ac:chgData name="Cesar Pzzo" userId="727aafd2658302de" providerId="LiveId" clId="{FA20F9A4-3295-46B5-ABEA-F50C594D9EB0}" dt="2024-06-22T05:40:00.601" v="7778"/>
          <ac:picMkLst>
            <pc:docMk/>
            <pc:sldMk cId="103921959" sldId="334"/>
            <ac:picMk id="40" creationId="{90E25F3B-1D21-E9E1-DD82-4DBCDAFDFC53}"/>
          </ac:picMkLst>
        </pc:picChg>
        <pc:picChg chg="mod">
          <ac:chgData name="Cesar Pzzo" userId="727aafd2658302de" providerId="LiveId" clId="{FA20F9A4-3295-46B5-ABEA-F50C594D9EB0}" dt="2024-06-22T05:40:00.601" v="7778"/>
          <ac:picMkLst>
            <pc:docMk/>
            <pc:sldMk cId="103921959" sldId="334"/>
            <ac:picMk id="8197" creationId="{E1969BC1-E4EA-3721-90D5-18226B4097A4}"/>
          </ac:picMkLst>
        </pc:picChg>
        <pc:picChg chg="mod">
          <ac:chgData name="Cesar Pzzo" userId="727aafd2658302de" providerId="LiveId" clId="{FA20F9A4-3295-46B5-ABEA-F50C594D9EB0}" dt="2024-06-22T05:40:00.601" v="7778"/>
          <ac:picMkLst>
            <pc:docMk/>
            <pc:sldMk cId="103921959" sldId="334"/>
            <ac:picMk id="8200" creationId="{3BA2FA96-2F53-AD6E-0AC5-16A8112BFF2D}"/>
          </ac:picMkLst>
        </pc:picChg>
        <pc:picChg chg="mod">
          <ac:chgData name="Cesar Pzzo" userId="727aafd2658302de" providerId="LiveId" clId="{FA20F9A4-3295-46B5-ABEA-F50C594D9EB0}" dt="2024-06-22T05:40:00.601" v="7778"/>
          <ac:picMkLst>
            <pc:docMk/>
            <pc:sldMk cId="103921959" sldId="334"/>
            <ac:picMk id="8207" creationId="{09D01966-4F58-EB0E-1112-9BF005960FD2}"/>
          </ac:picMkLst>
        </pc:picChg>
        <pc:picChg chg="mod">
          <ac:chgData name="Cesar Pzzo" userId="727aafd2658302de" providerId="LiveId" clId="{FA20F9A4-3295-46B5-ABEA-F50C594D9EB0}" dt="2024-06-22T05:40:05.512" v="7780"/>
          <ac:picMkLst>
            <pc:docMk/>
            <pc:sldMk cId="103921959" sldId="334"/>
            <ac:picMk id="8212" creationId="{7D3B94A2-25B5-67DE-498B-35B5C9F2B9BF}"/>
          </ac:picMkLst>
        </pc:picChg>
        <pc:picChg chg="mod">
          <ac:chgData name="Cesar Pzzo" userId="727aafd2658302de" providerId="LiveId" clId="{FA20F9A4-3295-46B5-ABEA-F50C594D9EB0}" dt="2024-06-22T05:40:05.512" v="7780"/>
          <ac:picMkLst>
            <pc:docMk/>
            <pc:sldMk cId="103921959" sldId="334"/>
            <ac:picMk id="8216" creationId="{D858934B-BFF6-E2F3-7C26-C3271AFEE448}"/>
          </ac:picMkLst>
        </pc:picChg>
        <pc:picChg chg="mod">
          <ac:chgData name="Cesar Pzzo" userId="727aafd2658302de" providerId="LiveId" clId="{FA20F9A4-3295-46B5-ABEA-F50C594D9EB0}" dt="2024-06-22T05:40:05.512" v="7780"/>
          <ac:picMkLst>
            <pc:docMk/>
            <pc:sldMk cId="103921959" sldId="334"/>
            <ac:picMk id="8220" creationId="{457FDE8B-A375-6E3C-67AB-879ED80005E1}"/>
          </ac:picMkLst>
        </pc:picChg>
        <pc:picChg chg="mod">
          <ac:chgData name="Cesar Pzzo" userId="727aafd2658302de" providerId="LiveId" clId="{FA20F9A4-3295-46B5-ABEA-F50C594D9EB0}" dt="2024-06-22T05:40:05.512" v="7780"/>
          <ac:picMkLst>
            <pc:docMk/>
            <pc:sldMk cId="103921959" sldId="334"/>
            <ac:picMk id="8223" creationId="{E39F5212-D8E6-9501-BFDE-8A86FBAF2402}"/>
          </ac:picMkLst>
        </pc:picChg>
        <pc:picChg chg="mod">
          <ac:chgData name="Cesar Pzzo" userId="727aafd2658302de" providerId="LiveId" clId="{FA20F9A4-3295-46B5-ABEA-F50C594D9EB0}" dt="2024-06-22T05:40:05.512" v="7780"/>
          <ac:picMkLst>
            <pc:docMk/>
            <pc:sldMk cId="103921959" sldId="334"/>
            <ac:picMk id="8226" creationId="{FB0B3C0C-5765-B371-A1C1-C153CC835ABD}"/>
          </ac:picMkLst>
        </pc:picChg>
      </pc:sldChg>
      <pc:sldChg chg="addSp delSp modSp add mod addAnim delAnim modAnim">
        <pc:chgData name="Cesar Pzzo" userId="727aafd2658302de" providerId="LiveId" clId="{FA20F9A4-3295-46B5-ABEA-F50C594D9EB0}" dt="2024-06-25T00:22:31.906" v="15188"/>
        <pc:sldMkLst>
          <pc:docMk/>
          <pc:sldMk cId="796806630" sldId="335"/>
        </pc:sldMkLst>
        <pc:spChg chg="add mod">
          <ac:chgData name="Cesar Pzzo" userId="727aafd2658302de" providerId="LiveId" clId="{FA20F9A4-3295-46B5-ABEA-F50C594D9EB0}" dt="2024-06-22T05:39:50.377" v="7777" actId="1035"/>
          <ac:spMkLst>
            <pc:docMk/>
            <pc:sldMk cId="796806630" sldId="335"/>
            <ac:spMk id="17" creationId="{25B88223-F045-0FAC-7B44-8C2917DA2A1D}"/>
          </ac:spMkLst>
        </pc:spChg>
        <pc:spChg chg="mod">
          <ac:chgData name="Cesar Pzzo" userId="727aafd2658302de" providerId="LiveId" clId="{FA20F9A4-3295-46B5-ABEA-F50C594D9EB0}" dt="2024-06-22T05:39:43.259" v="7764"/>
          <ac:spMkLst>
            <pc:docMk/>
            <pc:sldMk cId="796806630" sldId="335"/>
            <ac:spMk id="21" creationId="{C18D383F-2602-3B85-C52E-3921C4FEC64B}"/>
          </ac:spMkLst>
        </pc:spChg>
        <pc:spChg chg="add mod">
          <ac:chgData name="Cesar Pzzo" userId="727aafd2658302de" providerId="LiveId" clId="{FA20F9A4-3295-46B5-ABEA-F50C594D9EB0}" dt="2024-06-22T05:39:50.377" v="7777" actId="1035"/>
          <ac:spMkLst>
            <pc:docMk/>
            <pc:sldMk cId="796806630" sldId="335"/>
            <ac:spMk id="22" creationId="{1DE71D7F-CCDA-5414-98C5-C6FC90DDDF9D}"/>
          </ac:spMkLst>
        </pc:spChg>
        <pc:spChg chg="mod">
          <ac:chgData name="Cesar Pzzo" userId="727aafd2658302de" providerId="LiveId" clId="{FA20F9A4-3295-46B5-ABEA-F50C594D9EB0}" dt="2024-06-22T05:39:43.259" v="7764"/>
          <ac:spMkLst>
            <pc:docMk/>
            <pc:sldMk cId="796806630" sldId="335"/>
            <ac:spMk id="40" creationId="{A2CC15DE-3A5B-55EF-9967-DB16FE20540E}"/>
          </ac:spMkLst>
        </pc:spChg>
        <pc:spChg chg="mod">
          <ac:chgData name="Cesar Pzzo" userId="727aafd2658302de" providerId="LiveId" clId="{FA20F9A4-3295-46B5-ABEA-F50C594D9EB0}" dt="2024-06-22T05:39:43.259" v="7764"/>
          <ac:spMkLst>
            <pc:docMk/>
            <pc:sldMk cId="796806630" sldId="335"/>
            <ac:spMk id="8197" creationId="{87B69CA2-502F-4FBA-775E-B21C0703A007}"/>
          </ac:spMkLst>
        </pc:spChg>
        <pc:spChg chg="mod">
          <ac:chgData name="Cesar Pzzo" userId="727aafd2658302de" providerId="LiveId" clId="{FA20F9A4-3295-46B5-ABEA-F50C594D9EB0}" dt="2024-06-22T05:39:43.259" v="7764"/>
          <ac:spMkLst>
            <pc:docMk/>
            <pc:sldMk cId="796806630" sldId="335"/>
            <ac:spMk id="8200" creationId="{74CE3C0F-3908-FE58-6636-B893631944F8}"/>
          </ac:spMkLst>
        </pc:spChg>
        <pc:spChg chg="mod">
          <ac:chgData name="Cesar Pzzo" userId="727aafd2658302de" providerId="LiveId" clId="{FA20F9A4-3295-46B5-ABEA-F50C594D9EB0}" dt="2024-06-22T05:39:43.259" v="7764"/>
          <ac:spMkLst>
            <pc:docMk/>
            <pc:sldMk cId="796806630" sldId="335"/>
            <ac:spMk id="8207" creationId="{EE107139-9753-143A-E456-2A8B5FF0FE7D}"/>
          </ac:spMkLst>
        </pc:spChg>
        <pc:spChg chg="mod">
          <ac:chgData name="Cesar Pzzo" userId="727aafd2658302de" providerId="LiveId" clId="{FA20F9A4-3295-46B5-ABEA-F50C594D9EB0}" dt="2024-06-22T05:47:41.927" v="8217"/>
          <ac:spMkLst>
            <pc:docMk/>
            <pc:sldMk cId="796806630" sldId="335"/>
            <ac:spMk id="8212" creationId="{C18D383F-2602-3B85-C52E-3921C4FEC64B}"/>
          </ac:spMkLst>
        </pc:spChg>
        <pc:spChg chg="mod">
          <ac:chgData name="Cesar Pzzo" userId="727aafd2658302de" providerId="LiveId" clId="{FA20F9A4-3295-46B5-ABEA-F50C594D9EB0}" dt="2024-06-22T05:47:41.927" v="8217"/>
          <ac:spMkLst>
            <pc:docMk/>
            <pc:sldMk cId="796806630" sldId="335"/>
            <ac:spMk id="8216" creationId="{A2CC15DE-3A5B-55EF-9967-DB16FE20540E}"/>
          </ac:spMkLst>
        </pc:spChg>
        <pc:spChg chg="mod">
          <ac:chgData name="Cesar Pzzo" userId="727aafd2658302de" providerId="LiveId" clId="{FA20F9A4-3295-46B5-ABEA-F50C594D9EB0}" dt="2024-06-22T05:47:41.927" v="8217"/>
          <ac:spMkLst>
            <pc:docMk/>
            <pc:sldMk cId="796806630" sldId="335"/>
            <ac:spMk id="8220" creationId="{87B69CA2-502F-4FBA-775E-B21C0703A007}"/>
          </ac:spMkLst>
        </pc:spChg>
        <pc:spChg chg="mod">
          <ac:chgData name="Cesar Pzzo" userId="727aafd2658302de" providerId="LiveId" clId="{FA20F9A4-3295-46B5-ABEA-F50C594D9EB0}" dt="2024-06-22T05:47:41.927" v="8217"/>
          <ac:spMkLst>
            <pc:docMk/>
            <pc:sldMk cId="796806630" sldId="335"/>
            <ac:spMk id="8223" creationId="{74CE3C0F-3908-FE58-6636-B893631944F8}"/>
          </ac:spMkLst>
        </pc:spChg>
        <pc:spChg chg="mod">
          <ac:chgData name="Cesar Pzzo" userId="727aafd2658302de" providerId="LiveId" clId="{FA20F9A4-3295-46B5-ABEA-F50C594D9EB0}" dt="2024-06-22T15:22:55.457" v="8897" actId="20577"/>
          <ac:spMkLst>
            <pc:docMk/>
            <pc:sldMk cId="796806630" sldId="335"/>
            <ac:spMk id="8226" creationId="{EE107139-9753-143A-E456-2A8B5FF0FE7D}"/>
          </ac:spMkLst>
        </pc:spChg>
        <pc:grpChg chg="add del mod">
          <ac:chgData name="Cesar Pzzo" userId="727aafd2658302de" providerId="LiveId" clId="{FA20F9A4-3295-46B5-ABEA-F50C594D9EB0}" dt="2024-06-22T05:47:37.833" v="8215" actId="21"/>
          <ac:grpSpMkLst>
            <pc:docMk/>
            <pc:sldMk cId="796806630" sldId="335"/>
            <ac:grpSpMk id="3" creationId="{70FB8938-158D-30C3-D4B5-214745E9D6D3}"/>
          </ac:grpSpMkLst>
        </pc:grpChg>
        <pc:grpChg chg="add del mod">
          <ac:chgData name="Cesar Pzzo" userId="727aafd2658302de" providerId="LiveId" clId="{FA20F9A4-3295-46B5-ABEA-F50C594D9EB0}" dt="2024-06-22T05:47:37.833" v="8215" actId="21"/>
          <ac:grpSpMkLst>
            <pc:docMk/>
            <pc:sldMk cId="796806630" sldId="335"/>
            <ac:grpSpMk id="34" creationId="{323263BE-5267-2C74-64E6-EBE857A91407}"/>
          </ac:grpSpMkLst>
        </pc:grpChg>
        <pc:grpChg chg="del">
          <ac:chgData name="Cesar Pzzo" userId="727aafd2658302de" providerId="LiveId" clId="{FA20F9A4-3295-46B5-ABEA-F50C594D9EB0}" dt="2024-06-22T05:47:41.472" v="8216" actId="478"/>
          <ac:grpSpMkLst>
            <pc:docMk/>
            <pc:sldMk cId="796806630" sldId="335"/>
            <ac:grpSpMk id="54" creationId="{D2C1C060-4773-25D6-A4E6-4493F8A1EF0E}"/>
          </ac:grpSpMkLst>
        </pc:grpChg>
        <pc:grpChg chg="del">
          <ac:chgData name="Cesar Pzzo" userId="727aafd2658302de" providerId="LiveId" clId="{FA20F9A4-3295-46B5-ABEA-F50C594D9EB0}" dt="2024-06-22T05:47:41.472" v="8216" actId="478"/>
          <ac:grpSpMkLst>
            <pc:docMk/>
            <pc:sldMk cId="796806630" sldId="335"/>
            <ac:grpSpMk id="58" creationId="{2BC4FDE7-060B-AA46-D15B-DFA939795E2E}"/>
          </ac:grpSpMkLst>
        </pc:grpChg>
        <pc:grpChg chg="del">
          <ac:chgData name="Cesar Pzzo" userId="727aafd2658302de" providerId="LiveId" clId="{FA20F9A4-3295-46B5-ABEA-F50C594D9EB0}" dt="2024-06-22T05:47:41.472" v="8216" actId="478"/>
          <ac:grpSpMkLst>
            <pc:docMk/>
            <pc:sldMk cId="796806630" sldId="335"/>
            <ac:grpSpMk id="60" creationId="{B1DD5463-E491-7C1F-90F7-59592D009502}"/>
          </ac:grpSpMkLst>
        </pc:grpChg>
        <pc:grpChg chg="del">
          <ac:chgData name="Cesar Pzzo" userId="727aafd2658302de" providerId="LiveId" clId="{FA20F9A4-3295-46B5-ABEA-F50C594D9EB0}" dt="2024-06-22T05:47:41.472" v="8216" actId="478"/>
          <ac:grpSpMkLst>
            <pc:docMk/>
            <pc:sldMk cId="796806630" sldId="335"/>
            <ac:grpSpMk id="62" creationId="{832B4425-275F-9B72-AB7F-1FA7B5E30B2C}"/>
          </ac:grpSpMkLst>
        </pc:grpChg>
        <pc:grpChg chg="add del mod">
          <ac:chgData name="Cesar Pzzo" userId="727aafd2658302de" providerId="LiveId" clId="{FA20F9A4-3295-46B5-ABEA-F50C594D9EB0}" dt="2024-06-22T05:47:37.833" v="8215" actId="21"/>
          <ac:grpSpMkLst>
            <pc:docMk/>
            <pc:sldMk cId="796806630" sldId="335"/>
            <ac:grpSpMk id="8195" creationId="{F748DB7B-4B13-E2AE-A83A-128E57035789}"/>
          </ac:grpSpMkLst>
        </pc:grpChg>
        <pc:grpChg chg="add del mod">
          <ac:chgData name="Cesar Pzzo" userId="727aafd2658302de" providerId="LiveId" clId="{FA20F9A4-3295-46B5-ABEA-F50C594D9EB0}" dt="2024-06-22T05:47:37.833" v="8215" actId="21"/>
          <ac:grpSpMkLst>
            <pc:docMk/>
            <pc:sldMk cId="796806630" sldId="335"/>
            <ac:grpSpMk id="8199" creationId="{2F7DBDF4-9CB4-4F88-9751-9838C6100349}"/>
          </ac:grpSpMkLst>
        </pc:grpChg>
        <pc:grpChg chg="add del mod">
          <ac:chgData name="Cesar Pzzo" userId="727aafd2658302de" providerId="LiveId" clId="{FA20F9A4-3295-46B5-ABEA-F50C594D9EB0}" dt="2024-06-22T05:47:37.833" v="8215" actId="21"/>
          <ac:grpSpMkLst>
            <pc:docMk/>
            <pc:sldMk cId="796806630" sldId="335"/>
            <ac:grpSpMk id="8202" creationId="{D18A1D7B-1E73-60C9-68A6-DB78ED11B92E}"/>
          </ac:grpSpMkLst>
        </pc:grpChg>
        <pc:grpChg chg="add mod">
          <ac:chgData name="Cesar Pzzo" userId="727aafd2658302de" providerId="LiveId" clId="{FA20F9A4-3295-46B5-ABEA-F50C594D9EB0}" dt="2024-06-22T05:47:41.927" v="8217"/>
          <ac:grpSpMkLst>
            <pc:docMk/>
            <pc:sldMk cId="796806630" sldId="335"/>
            <ac:grpSpMk id="8211" creationId="{70FB8938-158D-30C3-D4B5-214745E9D6D3}"/>
          </ac:grpSpMkLst>
        </pc:grpChg>
        <pc:grpChg chg="add mod">
          <ac:chgData name="Cesar Pzzo" userId="727aafd2658302de" providerId="LiveId" clId="{FA20F9A4-3295-46B5-ABEA-F50C594D9EB0}" dt="2024-06-22T05:47:41.927" v="8217"/>
          <ac:grpSpMkLst>
            <pc:docMk/>
            <pc:sldMk cId="796806630" sldId="335"/>
            <ac:grpSpMk id="8214" creationId="{323263BE-5267-2C74-64E6-EBE857A91407}"/>
          </ac:grpSpMkLst>
        </pc:grpChg>
        <pc:grpChg chg="add mod">
          <ac:chgData name="Cesar Pzzo" userId="727aafd2658302de" providerId="LiveId" clId="{FA20F9A4-3295-46B5-ABEA-F50C594D9EB0}" dt="2024-06-22T05:47:41.927" v="8217"/>
          <ac:grpSpMkLst>
            <pc:docMk/>
            <pc:sldMk cId="796806630" sldId="335"/>
            <ac:grpSpMk id="8219" creationId="{F748DB7B-4B13-E2AE-A83A-128E57035789}"/>
          </ac:grpSpMkLst>
        </pc:grpChg>
        <pc:grpChg chg="add mod">
          <ac:chgData name="Cesar Pzzo" userId="727aafd2658302de" providerId="LiveId" clId="{FA20F9A4-3295-46B5-ABEA-F50C594D9EB0}" dt="2024-06-22T05:47:41.927" v="8217"/>
          <ac:grpSpMkLst>
            <pc:docMk/>
            <pc:sldMk cId="796806630" sldId="335"/>
            <ac:grpSpMk id="8222" creationId="{2F7DBDF4-9CB4-4F88-9751-9838C6100349}"/>
          </ac:grpSpMkLst>
        </pc:grpChg>
        <pc:grpChg chg="add mod">
          <ac:chgData name="Cesar Pzzo" userId="727aafd2658302de" providerId="LiveId" clId="{FA20F9A4-3295-46B5-ABEA-F50C594D9EB0}" dt="2024-06-22T05:47:41.927" v="8217"/>
          <ac:grpSpMkLst>
            <pc:docMk/>
            <pc:sldMk cId="796806630" sldId="335"/>
            <ac:grpSpMk id="8225" creationId="{D18A1D7B-1E73-60C9-68A6-DB78ED11B92E}"/>
          </ac:grpSpMkLst>
        </pc:grpChg>
        <pc:picChg chg="add del mod ord">
          <ac:chgData name="Cesar Pzzo" userId="727aafd2658302de" providerId="LiveId" clId="{FA20F9A4-3295-46B5-ABEA-F50C594D9EB0}" dt="2024-06-22T05:39:50.377" v="7777" actId="1035"/>
          <ac:picMkLst>
            <pc:docMk/>
            <pc:sldMk cId="796806630" sldId="335"/>
            <ac:picMk id="8" creationId="{FD53EA9E-BC5D-530B-00EB-6AD89E801BC3}"/>
          </ac:picMkLst>
        </pc:picChg>
        <pc:picChg chg="mod">
          <ac:chgData name="Cesar Pzzo" userId="727aafd2658302de" providerId="LiveId" clId="{FA20F9A4-3295-46B5-ABEA-F50C594D9EB0}" dt="2024-06-22T05:39:43.259" v="7764"/>
          <ac:picMkLst>
            <pc:docMk/>
            <pc:sldMk cId="796806630" sldId="335"/>
            <ac:picMk id="26" creationId="{FA60E003-1C10-7DDD-FE3B-2980CDFE6AF6}"/>
          </ac:picMkLst>
        </pc:picChg>
        <pc:picChg chg="mod">
          <ac:chgData name="Cesar Pzzo" userId="727aafd2658302de" providerId="LiveId" clId="{FA20F9A4-3295-46B5-ABEA-F50C594D9EB0}" dt="2024-06-22T05:39:43.259" v="7764"/>
          <ac:picMkLst>
            <pc:docMk/>
            <pc:sldMk cId="796806630" sldId="335"/>
            <ac:picMk id="48" creationId="{0CFC7D6E-BFB5-B7A4-B83B-1979A0DD1255}"/>
          </ac:picMkLst>
        </pc:picChg>
        <pc:picChg chg="mod">
          <ac:chgData name="Cesar Pzzo" userId="727aafd2658302de" providerId="LiveId" clId="{FA20F9A4-3295-46B5-ABEA-F50C594D9EB0}" dt="2024-06-22T05:39:43.259" v="7764"/>
          <ac:picMkLst>
            <pc:docMk/>
            <pc:sldMk cId="796806630" sldId="335"/>
            <ac:picMk id="8198" creationId="{04985CD6-DCD7-9C99-D6D4-C99D31917C4A}"/>
          </ac:picMkLst>
        </pc:picChg>
        <pc:picChg chg="mod">
          <ac:chgData name="Cesar Pzzo" userId="727aafd2658302de" providerId="LiveId" clId="{FA20F9A4-3295-46B5-ABEA-F50C594D9EB0}" dt="2024-06-22T05:39:43.259" v="7764"/>
          <ac:picMkLst>
            <pc:docMk/>
            <pc:sldMk cId="796806630" sldId="335"/>
            <ac:picMk id="8201" creationId="{7D67E7EC-CB79-7AA3-5BFF-D198C06E9591}"/>
          </ac:picMkLst>
        </pc:picChg>
        <pc:picChg chg="mod">
          <ac:chgData name="Cesar Pzzo" userId="727aafd2658302de" providerId="LiveId" clId="{FA20F9A4-3295-46B5-ABEA-F50C594D9EB0}" dt="2024-06-22T05:39:43.259" v="7764"/>
          <ac:picMkLst>
            <pc:docMk/>
            <pc:sldMk cId="796806630" sldId="335"/>
            <ac:picMk id="8208" creationId="{F1E2D2D4-341E-8973-A872-F75561F75CED}"/>
          </ac:picMkLst>
        </pc:picChg>
        <pc:picChg chg="mod">
          <ac:chgData name="Cesar Pzzo" userId="727aafd2658302de" providerId="LiveId" clId="{FA20F9A4-3295-46B5-ABEA-F50C594D9EB0}" dt="2024-06-22T05:47:41.927" v="8217"/>
          <ac:picMkLst>
            <pc:docMk/>
            <pc:sldMk cId="796806630" sldId="335"/>
            <ac:picMk id="8213" creationId="{FA60E003-1C10-7DDD-FE3B-2980CDFE6AF6}"/>
          </ac:picMkLst>
        </pc:picChg>
        <pc:picChg chg="mod">
          <ac:chgData name="Cesar Pzzo" userId="727aafd2658302de" providerId="LiveId" clId="{FA20F9A4-3295-46B5-ABEA-F50C594D9EB0}" dt="2024-06-22T05:47:41.927" v="8217"/>
          <ac:picMkLst>
            <pc:docMk/>
            <pc:sldMk cId="796806630" sldId="335"/>
            <ac:picMk id="8218" creationId="{0CFC7D6E-BFB5-B7A4-B83B-1979A0DD1255}"/>
          </ac:picMkLst>
        </pc:picChg>
        <pc:picChg chg="mod">
          <ac:chgData name="Cesar Pzzo" userId="727aafd2658302de" providerId="LiveId" clId="{FA20F9A4-3295-46B5-ABEA-F50C594D9EB0}" dt="2024-06-22T05:47:41.927" v="8217"/>
          <ac:picMkLst>
            <pc:docMk/>
            <pc:sldMk cId="796806630" sldId="335"/>
            <ac:picMk id="8221" creationId="{04985CD6-DCD7-9C99-D6D4-C99D31917C4A}"/>
          </ac:picMkLst>
        </pc:picChg>
        <pc:picChg chg="mod">
          <ac:chgData name="Cesar Pzzo" userId="727aafd2658302de" providerId="LiveId" clId="{FA20F9A4-3295-46B5-ABEA-F50C594D9EB0}" dt="2024-06-22T05:47:41.927" v="8217"/>
          <ac:picMkLst>
            <pc:docMk/>
            <pc:sldMk cId="796806630" sldId="335"/>
            <ac:picMk id="8224" creationId="{7D67E7EC-CB79-7AA3-5BFF-D198C06E9591}"/>
          </ac:picMkLst>
        </pc:picChg>
        <pc:picChg chg="mod">
          <ac:chgData name="Cesar Pzzo" userId="727aafd2658302de" providerId="LiveId" clId="{FA20F9A4-3295-46B5-ABEA-F50C594D9EB0}" dt="2024-06-22T05:47:41.927" v="8217"/>
          <ac:picMkLst>
            <pc:docMk/>
            <pc:sldMk cId="796806630" sldId="335"/>
            <ac:picMk id="8227" creationId="{F1E2D2D4-341E-8973-A872-F75561F75CED}"/>
          </ac:picMkLst>
        </pc:picChg>
      </pc:sldChg>
      <pc:sldChg chg="addSp delSp modSp add del mod addAnim delAnim modAnim">
        <pc:chgData name="Cesar Pzzo" userId="727aafd2658302de" providerId="LiveId" clId="{FA20F9A4-3295-46B5-ABEA-F50C594D9EB0}" dt="2024-06-22T04:21:55.330" v="6230" actId="47"/>
        <pc:sldMkLst>
          <pc:docMk/>
          <pc:sldMk cId="3181843264" sldId="335"/>
        </pc:sldMkLst>
        <pc:spChg chg="del mod topLvl">
          <ac:chgData name="Cesar Pzzo" userId="727aafd2658302de" providerId="LiveId" clId="{FA20F9A4-3295-46B5-ABEA-F50C594D9EB0}" dt="2024-06-22T04:21:51.427" v="6229" actId="21"/>
          <ac:spMkLst>
            <pc:docMk/>
            <pc:sldMk cId="3181843264" sldId="335"/>
            <ac:spMk id="17" creationId="{25B88223-F045-0FAC-7B44-8C2917DA2A1D}"/>
          </ac:spMkLst>
        </pc:spChg>
        <pc:spChg chg="add del mod">
          <ac:chgData name="Cesar Pzzo" userId="727aafd2658302de" providerId="LiveId" clId="{FA20F9A4-3295-46B5-ABEA-F50C594D9EB0}" dt="2024-06-22T04:21:51.427" v="6229" actId="21"/>
          <ac:spMkLst>
            <pc:docMk/>
            <pc:sldMk cId="3181843264" sldId="335"/>
            <ac:spMk id="22" creationId="{1DE71D7F-CCDA-5414-98C5-C6FC90DDDF9D}"/>
          </ac:spMkLst>
        </pc:spChg>
        <pc:grpChg chg="add del mod">
          <ac:chgData name="Cesar Pzzo" userId="727aafd2658302de" providerId="LiveId" clId="{FA20F9A4-3295-46B5-ABEA-F50C594D9EB0}" dt="2024-06-22T04:15:41.853" v="6177" actId="478"/>
          <ac:grpSpMkLst>
            <pc:docMk/>
            <pc:sldMk cId="3181843264" sldId="335"/>
            <ac:grpSpMk id="3" creationId="{4E9F1899-B3C4-2B91-742F-BD182561E276}"/>
          </ac:grpSpMkLst>
        </pc:grpChg>
        <pc:picChg chg="add del mod ord">
          <ac:chgData name="Cesar Pzzo" userId="727aafd2658302de" providerId="LiveId" clId="{FA20F9A4-3295-46B5-ABEA-F50C594D9EB0}" dt="2024-06-22T04:21:46.336" v="6228" actId="478"/>
          <ac:picMkLst>
            <pc:docMk/>
            <pc:sldMk cId="3181843264" sldId="335"/>
            <ac:picMk id="8" creationId="{FD53EA9E-BC5D-530B-00EB-6AD89E801BC3}"/>
          </ac:picMkLst>
        </pc:picChg>
        <pc:picChg chg="del mod topLvl">
          <ac:chgData name="Cesar Pzzo" userId="727aafd2658302de" providerId="LiveId" clId="{FA20F9A4-3295-46B5-ABEA-F50C594D9EB0}" dt="2024-06-22T04:15:41.853" v="6177" actId="478"/>
          <ac:picMkLst>
            <pc:docMk/>
            <pc:sldMk cId="3181843264" sldId="335"/>
            <ac:picMk id="21" creationId="{68B302F8-1C98-20DB-2C7A-5E1121171E38}"/>
          </ac:picMkLst>
        </pc:picChg>
      </pc:sldChg>
      <pc:sldChg chg="addSp delSp modSp add del mod">
        <pc:chgData name="Cesar Pzzo" userId="727aafd2658302de" providerId="LiveId" clId="{FA20F9A4-3295-46B5-ABEA-F50C594D9EB0}" dt="2024-06-22T04:14:56.673" v="6172" actId="47"/>
        <pc:sldMkLst>
          <pc:docMk/>
          <pc:sldMk cId="3432020483" sldId="335"/>
        </pc:sldMkLst>
        <pc:spChg chg="add del mod ord topLvl">
          <ac:chgData name="Cesar Pzzo" userId="727aafd2658302de" providerId="LiveId" clId="{FA20F9A4-3295-46B5-ABEA-F50C594D9EB0}" dt="2024-06-22T04:14:50.046" v="6171" actId="478"/>
          <ac:spMkLst>
            <pc:docMk/>
            <pc:sldMk cId="3432020483" sldId="335"/>
            <ac:spMk id="26" creationId="{6F1AC13E-C7F0-5D08-0907-1EFE109A9448}"/>
          </ac:spMkLst>
        </pc:spChg>
        <pc:spChg chg="add del mod ord topLvl">
          <ac:chgData name="Cesar Pzzo" userId="727aafd2658302de" providerId="LiveId" clId="{FA20F9A4-3295-46B5-ABEA-F50C594D9EB0}" dt="2024-06-22T04:14:50.046" v="6171" actId="478"/>
          <ac:spMkLst>
            <pc:docMk/>
            <pc:sldMk cId="3432020483" sldId="335"/>
            <ac:spMk id="34" creationId="{FA0D2BBE-9A1E-AC2D-1E6D-83DC1BEB7056}"/>
          </ac:spMkLst>
        </pc:spChg>
        <pc:spChg chg="add del mod topLvl">
          <ac:chgData name="Cesar Pzzo" userId="727aafd2658302de" providerId="LiveId" clId="{FA20F9A4-3295-46B5-ABEA-F50C594D9EB0}" dt="2024-06-22T04:14:50.046" v="6171" actId="478"/>
          <ac:spMkLst>
            <pc:docMk/>
            <pc:sldMk cId="3432020483" sldId="335"/>
            <ac:spMk id="48" creationId="{20AFEA9A-5C9B-047A-1281-23CCCEDF3502}"/>
          </ac:spMkLst>
        </pc:spChg>
        <pc:spChg chg="del mod topLvl">
          <ac:chgData name="Cesar Pzzo" userId="727aafd2658302de" providerId="LiveId" clId="{FA20F9A4-3295-46B5-ABEA-F50C594D9EB0}" dt="2024-06-22T04:14:50.046" v="6171" actId="478"/>
          <ac:spMkLst>
            <pc:docMk/>
            <pc:sldMk cId="3432020483" sldId="335"/>
            <ac:spMk id="51" creationId="{0F914006-0265-6A96-9EF0-7C7CB4A760A7}"/>
          </ac:spMkLst>
        </pc:spChg>
        <pc:spChg chg="add del mod topLvl">
          <ac:chgData name="Cesar Pzzo" userId="727aafd2658302de" providerId="LiveId" clId="{FA20F9A4-3295-46B5-ABEA-F50C594D9EB0}" dt="2024-06-22T04:14:50.046" v="6171" actId="478"/>
          <ac:spMkLst>
            <pc:docMk/>
            <pc:sldMk cId="3432020483" sldId="335"/>
            <ac:spMk id="8195" creationId="{97259318-CACB-33FE-E097-6CE0B16A6E5B}"/>
          </ac:spMkLst>
        </pc:spChg>
        <pc:grpChg chg="del">
          <ac:chgData name="Cesar Pzzo" userId="727aafd2658302de" providerId="LiveId" clId="{FA20F9A4-3295-46B5-ABEA-F50C594D9EB0}" dt="2024-06-22T03:58:18.467" v="5916" actId="478"/>
          <ac:grpSpMkLst>
            <pc:docMk/>
            <pc:sldMk cId="3432020483" sldId="335"/>
            <ac:grpSpMk id="8196" creationId="{7B261191-5A45-733E-8E3E-4F1A53465F9B}"/>
          </ac:grpSpMkLst>
        </pc:grpChg>
        <pc:grpChg chg="add del mod">
          <ac:chgData name="Cesar Pzzo" userId="727aafd2658302de" providerId="LiveId" clId="{FA20F9A4-3295-46B5-ABEA-F50C594D9EB0}" dt="2024-06-22T04:13:29.141" v="6154" actId="165"/>
          <ac:grpSpMkLst>
            <pc:docMk/>
            <pc:sldMk cId="3432020483" sldId="335"/>
            <ac:grpSpMk id="8197" creationId="{20E45463-9F98-86F2-DAA6-E539285F031A}"/>
          </ac:grpSpMkLst>
        </pc:grpChg>
        <pc:grpChg chg="add del mod">
          <ac:chgData name="Cesar Pzzo" userId="727aafd2658302de" providerId="LiveId" clId="{FA20F9A4-3295-46B5-ABEA-F50C594D9EB0}" dt="2024-06-22T04:13:32.109" v="6155" actId="165"/>
          <ac:grpSpMkLst>
            <pc:docMk/>
            <pc:sldMk cId="3432020483" sldId="335"/>
            <ac:grpSpMk id="8198" creationId="{81F051A0-1BE1-19B0-8152-E39BF0BE6698}"/>
          </ac:grpSpMkLst>
        </pc:grpChg>
        <pc:picChg chg="del">
          <ac:chgData name="Cesar Pzzo" userId="727aafd2658302de" providerId="LiveId" clId="{FA20F9A4-3295-46B5-ABEA-F50C594D9EB0}" dt="2024-06-22T03:58:20.722" v="5917" actId="478"/>
          <ac:picMkLst>
            <pc:docMk/>
            <pc:sldMk cId="3432020483" sldId="335"/>
            <ac:picMk id="8" creationId="{FD53EA9E-BC5D-530B-00EB-6AD89E801BC3}"/>
          </ac:picMkLst>
        </pc:picChg>
        <pc:picChg chg="add del mod topLvl modCrop">
          <ac:chgData name="Cesar Pzzo" userId="727aafd2658302de" providerId="LiveId" clId="{FA20F9A4-3295-46B5-ABEA-F50C594D9EB0}" dt="2024-06-22T04:14:50.046" v="6171" actId="478"/>
          <ac:picMkLst>
            <pc:docMk/>
            <pc:sldMk cId="3432020483" sldId="335"/>
            <ac:picMk id="17" creationId="{723FCF0F-6C62-1B80-CD54-8A71C772CD8B}"/>
          </ac:picMkLst>
        </pc:picChg>
        <pc:picChg chg="add del mod topLvl modCrop">
          <ac:chgData name="Cesar Pzzo" userId="727aafd2658302de" providerId="LiveId" clId="{FA20F9A4-3295-46B5-ABEA-F50C594D9EB0}" dt="2024-06-22T04:14:50.046" v="6171" actId="478"/>
          <ac:picMkLst>
            <pc:docMk/>
            <pc:sldMk cId="3432020483" sldId="335"/>
            <ac:picMk id="22" creationId="{48DBF74D-683C-6CCD-E59D-031D663D374A}"/>
          </ac:picMkLst>
        </pc:picChg>
      </pc:sldChg>
      <pc:sldChg chg="addSp delSp modSp add del mod delAnim">
        <pc:chgData name="Cesar Pzzo" userId="727aafd2658302de" providerId="LiveId" clId="{FA20F9A4-3295-46B5-ABEA-F50C594D9EB0}" dt="2024-06-22T04:37:49.772" v="6786" actId="47"/>
        <pc:sldMkLst>
          <pc:docMk/>
          <pc:sldMk cId="2237122603" sldId="336"/>
        </pc:sldMkLst>
        <pc:spChg chg="del">
          <ac:chgData name="Cesar Pzzo" userId="727aafd2658302de" providerId="LiveId" clId="{FA20F9A4-3295-46B5-ABEA-F50C594D9EB0}" dt="2024-06-22T04:25:46.512" v="6326" actId="478"/>
          <ac:spMkLst>
            <pc:docMk/>
            <pc:sldMk cId="2237122603" sldId="336"/>
            <ac:spMk id="17" creationId="{25B88223-F045-0FAC-7B44-8C2917DA2A1D}"/>
          </ac:spMkLst>
        </pc:spChg>
        <pc:spChg chg="del">
          <ac:chgData name="Cesar Pzzo" userId="727aafd2658302de" providerId="LiveId" clId="{FA20F9A4-3295-46B5-ABEA-F50C594D9EB0}" dt="2024-06-22T04:25:46.512" v="6326" actId="478"/>
          <ac:spMkLst>
            <pc:docMk/>
            <pc:sldMk cId="2237122603" sldId="336"/>
            <ac:spMk id="22" creationId="{1DE71D7F-CCDA-5414-98C5-C6FC90DDDF9D}"/>
          </ac:spMkLst>
        </pc:spChg>
        <pc:spChg chg="del">
          <ac:chgData name="Cesar Pzzo" userId="727aafd2658302de" providerId="LiveId" clId="{FA20F9A4-3295-46B5-ABEA-F50C594D9EB0}" dt="2024-06-22T04:33:08.920" v="6403" actId="478"/>
          <ac:spMkLst>
            <pc:docMk/>
            <pc:sldMk cId="2237122603" sldId="336"/>
            <ac:spMk id="51" creationId="{0F914006-0265-6A96-9EF0-7C7CB4A760A7}"/>
          </ac:spMkLst>
        </pc:spChg>
        <pc:spChg chg="add mod">
          <ac:chgData name="Cesar Pzzo" userId="727aafd2658302de" providerId="LiveId" clId="{FA20F9A4-3295-46B5-ABEA-F50C594D9EB0}" dt="2024-06-22T04:35:00.967" v="6504" actId="164"/>
          <ac:spMkLst>
            <pc:docMk/>
            <pc:sldMk cId="2237122603" sldId="336"/>
            <ac:spMk id="8219" creationId="{E8FF3B5D-94F6-C27F-0E4B-F64818708CB4}"/>
          </ac:spMkLst>
        </pc:spChg>
        <pc:spChg chg="add del mod">
          <ac:chgData name="Cesar Pzzo" userId="727aafd2658302de" providerId="LiveId" clId="{FA20F9A4-3295-46B5-ABEA-F50C594D9EB0}" dt="2024-06-22T04:33:58.029" v="6424" actId="478"/>
          <ac:spMkLst>
            <pc:docMk/>
            <pc:sldMk cId="2237122603" sldId="336"/>
            <ac:spMk id="8220" creationId="{17EC5789-41FF-5406-840F-BFB952B4693E}"/>
          </ac:spMkLst>
        </pc:spChg>
        <pc:spChg chg="add mod">
          <ac:chgData name="Cesar Pzzo" userId="727aafd2658302de" providerId="LiveId" clId="{FA20F9A4-3295-46B5-ABEA-F50C594D9EB0}" dt="2024-06-22T04:35:00.967" v="6504" actId="164"/>
          <ac:spMkLst>
            <pc:docMk/>
            <pc:sldMk cId="2237122603" sldId="336"/>
            <ac:spMk id="8221" creationId="{0871AC8E-53EF-4C46-B10C-6BE7B7786C98}"/>
          </ac:spMkLst>
        </pc:spChg>
        <pc:spChg chg="add mod">
          <ac:chgData name="Cesar Pzzo" userId="727aafd2658302de" providerId="LiveId" clId="{FA20F9A4-3295-46B5-ABEA-F50C594D9EB0}" dt="2024-06-22T04:35:00.967" v="6504" actId="164"/>
          <ac:spMkLst>
            <pc:docMk/>
            <pc:sldMk cId="2237122603" sldId="336"/>
            <ac:spMk id="8222" creationId="{EA9ECB6B-6D02-A06F-E2C2-39DB2FE44BA2}"/>
          </ac:spMkLst>
        </pc:spChg>
        <pc:spChg chg="add mod">
          <ac:chgData name="Cesar Pzzo" userId="727aafd2658302de" providerId="LiveId" clId="{FA20F9A4-3295-46B5-ABEA-F50C594D9EB0}" dt="2024-06-22T04:35:00.967" v="6504" actId="164"/>
          <ac:spMkLst>
            <pc:docMk/>
            <pc:sldMk cId="2237122603" sldId="336"/>
            <ac:spMk id="8223" creationId="{29C78564-EFA8-0BEA-7FE8-AA44D90D6BC7}"/>
          </ac:spMkLst>
        </pc:spChg>
        <pc:spChg chg="add mod">
          <ac:chgData name="Cesar Pzzo" userId="727aafd2658302de" providerId="LiveId" clId="{FA20F9A4-3295-46B5-ABEA-F50C594D9EB0}" dt="2024-06-22T04:35:00.967" v="6504" actId="164"/>
          <ac:spMkLst>
            <pc:docMk/>
            <pc:sldMk cId="2237122603" sldId="336"/>
            <ac:spMk id="8224" creationId="{A23521E1-F029-E3A6-95E1-B6F6B79EDE4E}"/>
          </ac:spMkLst>
        </pc:spChg>
        <pc:spChg chg="add mod">
          <ac:chgData name="Cesar Pzzo" userId="727aafd2658302de" providerId="LiveId" clId="{FA20F9A4-3295-46B5-ABEA-F50C594D9EB0}" dt="2024-06-22T04:35:00.967" v="6504" actId="164"/>
          <ac:spMkLst>
            <pc:docMk/>
            <pc:sldMk cId="2237122603" sldId="336"/>
            <ac:spMk id="8225" creationId="{C80EF2BC-4FA3-EB6D-6151-7852D8650E8B}"/>
          </ac:spMkLst>
        </pc:spChg>
        <pc:grpChg chg="del">
          <ac:chgData name="Cesar Pzzo" userId="727aafd2658302de" providerId="LiveId" clId="{FA20F9A4-3295-46B5-ABEA-F50C594D9EB0}" dt="2024-06-22T04:26:11.754" v="6327" actId="478"/>
          <ac:grpSpMkLst>
            <pc:docMk/>
            <pc:sldMk cId="2237122603" sldId="336"/>
            <ac:grpSpMk id="8196" creationId="{7B261191-5A45-733E-8E3E-4F1A53465F9B}"/>
          </ac:grpSpMkLst>
        </pc:grpChg>
        <pc:grpChg chg="add mod ord">
          <ac:chgData name="Cesar Pzzo" userId="727aafd2658302de" providerId="LiveId" clId="{FA20F9A4-3295-46B5-ABEA-F50C594D9EB0}" dt="2024-06-22T04:36:24.077" v="6599" actId="1036"/>
          <ac:grpSpMkLst>
            <pc:docMk/>
            <pc:sldMk cId="2237122603" sldId="336"/>
            <ac:grpSpMk id="8226" creationId="{F32189EC-0D2E-6DC7-1A26-6C0E7FC6CED6}"/>
          </ac:grpSpMkLst>
        </pc:grpChg>
        <pc:picChg chg="del">
          <ac:chgData name="Cesar Pzzo" userId="727aafd2658302de" providerId="LiveId" clId="{FA20F9A4-3295-46B5-ABEA-F50C594D9EB0}" dt="2024-06-22T04:25:46.512" v="6326" actId="478"/>
          <ac:picMkLst>
            <pc:docMk/>
            <pc:sldMk cId="2237122603" sldId="336"/>
            <ac:picMk id="8" creationId="{FD53EA9E-BC5D-530B-00EB-6AD89E801BC3}"/>
          </ac:picMkLst>
        </pc:picChg>
        <pc:picChg chg="add mod">
          <ac:chgData name="Cesar Pzzo" userId="727aafd2658302de" providerId="LiveId" clId="{FA20F9A4-3295-46B5-ABEA-F50C594D9EB0}" dt="2024-06-22T04:35:00.967" v="6504" actId="164"/>
          <ac:picMkLst>
            <pc:docMk/>
            <pc:sldMk cId="2237122603" sldId="336"/>
            <ac:picMk id="21" creationId="{CAAF3CDF-4431-8913-5651-CEA52A55AC90}"/>
          </ac:picMkLst>
        </pc:picChg>
        <pc:picChg chg="add mod">
          <ac:chgData name="Cesar Pzzo" userId="727aafd2658302de" providerId="LiveId" clId="{FA20F9A4-3295-46B5-ABEA-F50C594D9EB0}" dt="2024-06-22T04:35:00.967" v="6504" actId="164"/>
          <ac:picMkLst>
            <pc:docMk/>
            <pc:sldMk cId="2237122603" sldId="336"/>
            <ac:picMk id="34" creationId="{6355AEE6-B561-434A-A602-1ED3C9639724}"/>
          </ac:picMkLst>
        </pc:picChg>
        <pc:picChg chg="add del mod">
          <ac:chgData name="Cesar Pzzo" userId="727aafd2658302de" providerId="LiveId" clId="{FA20F9A4-3295-46B5-ABEA-F50C594D9EB0}" dt="2024-06-22T04:28:21.241" v="6354" actId="478"/>
          <ac:picMkLst>
            <pc:docMk/>
            <pc:sldMk cId="2237122603" sldId="336"/>
            <ac:picMk id="48" creationId="{B155AD79-C876-6D6D-D4A8-B804DB2AEDDC}"/>
          </ac:picMkLst>
        </pc:picChg>
        <pc:picChg chg="add mod">
          <ac:chgData name="Cesar Pzzo" userId="727aafd2658302de" providerId="LiveId" clId="{FA20F9A4-3295-46B5-ABEA-F50C594D9EB0}" dt="2024-06-22T04:35:00.967" v="6504" actId="164"/>
          <ac:picMkLst>
            <pc:docMk/>
            <pc:sldMk cId="2237122603" sldId="336"/>
            <ac:picMk id="8197" creationId="{85636FA4-DDB0-B1A8-7724-36B46DD5677B}"/>
          </ac:picMkLst>
        </pc:picChg>
        <pc:picChg chg="add mod">
          <ac:chgData name="Cesar Pzzo" userId="727aafd2658302de" providerId="LiveId" clId="{FA20F9A4-3295-46B5-ABEA-F50C594D9EB0}" dt="2024-06-22T04:35:00.967" v="6504" actId="164"/>
          <ac:picMkLst>
            <pc:docMk/>
            <pc:sldMk cId="2237122603" sldId="336"/>
            <ac:picMk id="8199" creationId="{81A01D62-5978-6091-73F4-A924783BFB45}"/>
          </ac:picMkLst>
        </pc:picChg>
        <pc:picChg chg="add mod">
          <ac:chgData name="Cesar Pzzo" userId="727aafd2658302de" providerId="LiveId" clId="{FA20F9A4-3295-46B5-ABEA-F50C594D9EB0}" dt="2024-06-22T04:35:00.967" v="6504" actId="164"/>
          <ac:picMkLst>
            <pc:docMk/>
            <pc:sldMk cId="2237122603" sldId="336"/>
            <ac:picMk id="8201" creationId="{A4556E11-EFA6-2A4B-F908-ACEBFC93BA3D}"/>
          </ac:picMkLst>
        </pc:picChg>
        <pc:picChg chg="add mod">
          <ac:chgData name="Cesar Pzzo" userId="727aafd2658302de" providerId="LiveId" clId="{FA20F9A4-3295-46B5-ABEA-F50C594D9EB0}" dt="2024-06-22T04:28:07.650" v="6349" actId="571"/>
          <ac:picMkLst>
            <pc:docMk/>
            <pc:sldMk cId="2237122603" sldId="336"/>
            <ac:picMk id="8202" creationId="{9F3E58FC-6AF4-1E7F-3AFF-2F6DC36BE4A0}"/>
          </ac:picMkLst>
        </pc:picChg>
        <pc:picChg chg="add mod">
          <ac:chgData name="Cesar Pzzo" userId="727aafd2658302de" providerId="LiveId" clId="{FA20F9A4-3295-46B5-ABEA-F50C594D9EB0}" dt="2024-06-22T04:28:07.650" v="6349" actId="571"/>
          <ac:picMkLst>
            <pc:docMk/>
            <pc:sldMk cId="2237122603" sldId="336"/>
            <ac:picMk id="8207" creationId="{A059AE36-76C8-B30A-B03E-69218877EC33}"/>
          </ac:picMkLst>
        </pc:picChg>
        <pc:picChg chg="add mod">
          <ac:chgData name="Cesar Pzzo" userId="727aafd2658302de" providerId="LiveId" clId="{FA20F9A4-3295-46B5-ABEA-F50C594D9EB0}" dt="2024-06-22T04:28:07.650" v="6349" actId="571"/>
          <ac:picMkLst>
            <pc:docMk/>
            <pc:sldMk cId="2237122603" sldId="336"/>
            <ac:picMk id="8208" creationId="{50FA2C39-FEDC-3781-52B0-63870A7CB3E7}"/>
          </ac:picMkLst>
        </pc:picChg>
        <pc:picChg chg="add mod">
          <ac:chgData name="Cesar Pzzo" userId="727aafd2658302de" providerId="LiveId" clId="{FA20F9A4-3295-46B5-ABEA-F50C594D9EB0}" dt="2024-06-22T04:28:07.650" v="6349" actId="571"/>
          <ac:picMkLst>
            <pc:docMk/>
            <pc:sldMk cId="2237122603" sldId="336"/>
            <ac:picMk id="8211" creationId="{3FC7209A-AA37-819B-9B1C-06267242FD30}"/>
          </ac:picMkLst>
        </pc:picChg>
        <pc:picChg chg="add mod">
          <ac:chgData name="Cesar Pzzo" userId="727aafd2658302de" providerId="LiveId" clId="{FA20F9A4-3295-46B5-ABEA-F50C594D9EB0}" dt="2024-06-22T04:28:07.650" v="6349" actId="571"/>
          <ac:picMkLst>
            <pc:docMk/>
            <pc:sldMk cId="2237122603" sldId="336"/>
            <ac:picMk id="8212" creationId="{A2D5D51C-ABA7-7EA9-4B9B-04B0401BEEAE}"/>
          </ac:picMkLst>
        </pc:picChg>
        <pc:picChg chg="add mod">
          <ac:chgData name="Cesar Pzzo" userId="727aafd2658302de" providerId="LiveId" clId="{FA20F9A4-3295-46B5-ABEA-F50C594D9EB0}" dt="2024-06-22T04:28:07.650" v="6349" actId="571"/>
          <ac:picMkLst>
            <pc:docMk/>
            <pc:sldMk cId="2237122603" sldId="336"/>
            <ac:picMk id="8213" creationId="{A1C2A7B2-C42C-0DE4-58A4-9C66E55ED6C3}"/>
          </ac:picMkLst>
        </pc:picChg>
        <pc:picChg chg="add del mod">
          <ac:chgData name="Cesar Pzzo" userId="727aafd2658302de" providerId="LiveId" clId="{FA20F9A4-3295-46B5-ABEA-F50C594D9EB0}" dt="2024-06-22T04:28:19.707" v="6353" actId="478"/>
          <ac:picMkLst>
            <pc:docMk/>
            <pc:sldMk cId="2237122603" sldId="336"/>
            <ac:picMk id="8214" creationId="{210CC959-C3B1-1601-0FBA-4356A8701B9E}"/>
          </ac:picMkLst>
        </pc:picChg>
        <pc:picChg chg="add mod">
          <ac:chgData name="Cesar Pzzo" userId="727aafd2658302de" providerId="LiveId" clId="{FA20F9A4-3295-46B5-ABEA-F50C594D9EB0}" dt="2024-06-22T04:35:00.967" v="6504" actId="164"/>
          <ac:picMkLst>
            <pc:docMk/>
            <pc:sldMk cId="2237122603" sldId="336"/>
            <ac:picMk id="8216" creationId="{87A8A964-4166-4396-7A02-E532642750C5}"/>
          </ac:picMkLst>
        </pc:picChg>
        <pc:picChg chg="add del mod">
          <ac:chgData name="Cesar Pzzo" userId="727aafd2658302de" providerId="LiveId" clId="{FA20F9A4-3295-46B5-ABEA-F50C594D9EB0}" dt="2024-06-22T04:28:23.551" v="6355" actId="478"/>
          <ac:picMkLst>
            <pc:docMk/>
            <pc:sldMk cId="2237122603" sldId="336"/>
            <ac:picMk id="8218" creationId="{C5AC0A05-A205-90E3-051C-08F8F52FF914}"/>
          </ac:picMkLst>
        </pc:picChg>
      </pc:sldChg>
      <pc:sldChg chg="addSp delSp modSp add mod ord">
        <pc:chgData name="Cesar Pzzo" userId="727aafd2658302de" providerId="LiveId" clId="{FA20F9A4-3295-46B5-ABEA-F50C594D9EB0}" dt="2024-06-22T15:23:08.071" v="8905" actId="20577"/>
        <pc:sldMkLst>
          <pc:docMk/>
          <pc:sldMk cId="2995731658" sldId="337"/>
        </pc:sldMkLst>
        <pc:spChg chg="add mod">
          <ac:chgData name="Cesar Pzzo" userId="727aafd2658302de" providerId="LiveId" clId="{FA20F9A4-3295-46B5-ABEA-F50C594D9EB0}" dt="2024-06-22T04:37:39.832" v="6783" actId="13822"/>
          <ac:spMkLst>
            <pc:docMk/>
            <pc:sldMk cId="2995731658" sldId="337"/>
            <ac:spMk id="2" creationId="{1D798180-F2EC-C6CB-E035-12B8FBAC5B9D}"/>
          </ac:spMkLst>
        </pc:spChg>
        <pc:spChg chg="mod">
          <ac:chgData name="Cesar Pzzo" userId="727aafd2658302de" providerId="LiveId" clId="{FA20F9A4-3295-46B5-ABEA-F50C594D9EB0}" dt="2024-06-22T05:39:33.099" v="7761"/>
          <ac:spMkLst>
            <pc:docMk/>
            <pc:sldMk cId="2995731658" sldId="337"/>
            <ac:spMk id="4" creationId="{099E6AE8-EA7C-ECAB-D091-FBB116A0A267}"/>
          </ac:spMkLst>
        </pc:spChg>
        <pc:spChg chg="mod">
          <ac:chgData name="Cesar Pzzo" userId="727aafd2658302de" providerId="LiveId" clId="{FA20F9A4-3295-46B5-ABEA-F50C594D9EB0}" dt="2024-06-22T05:39:33.099" v="7761"/>
          <ac:spMkLst>
            <pc:docMk/>
            <pc:sldMk cId="2995731658" sldId="337"/>
            <ac:spMk id="7" creationId="{9C936921-DD87-7A28-08EA-47B0E580EFF8}"/>
          </ac:spMkLst>
        </pc:spChg>
        <pc:spChg chg="mod">
          <ac:chgData name="Cesar Pzzo" userId="727aafd2658302de" providerId="LiveId" clId="{FA20F9A4-3295-46B5-ABEA-F50C594D9EB0}" dt="2024-06-22T05:39:33.099" v="7761"/>
          <ac:spMkLst>
            <pc:docMk/>
            <pc:sldMk cId="2995731658" sldId="337"/>
            <ac:spMk id="22" creationId="{75B9BEF8-CBCE-AAB5-590F-91B9B5A4E033}"/>
          </ac:spMkLst>
        </pc:spChg>
        <pc:spChg chg="mod">
          <ac:chgData name="Cesar Pzzo" userId="727aafd2658302de" providerId="LiveId" clId="{FA20F9A4-3295-46B5-ABEA-F50C594D9EB0}" dt="2024-06-22T05:39:33.099" v="7761"/>
          <ac:spMkLst>
            <pc:docMk/>
            <pc:sldMk cId="2995731658" sldId="337"/>
            <ac:spMk id="48" creationId="{0CBA59BC-C07B-E20C-09DB-37CC48658B15}"/>
          </ac:spMkLst>
        </pc:spChg>
        <pc:spChg chg="del">
          <ac:chgData name="Cesar Pzzo" userId="727aafd2658302de" providerId="LiveId" clId="{FA20F9A4-3295-46B5-ABEA-F50C594D9EB0}" dt="2024-06-22T04:37:25.420" v="6765" actId="478"/>
          <ac:spMkLst>
            <pc:docMk/>
            <pc:sldMk cId="2995731658" sldId="337"/>
            <ac:spMk id="1051" creationId="{4BEEA170-4261-C4E4-4C7E-B8DD17318C4E}"/>
          </ac:spMkLst>
        </pc:spChg>
        <pc:spChg chg="mod">
          <ac:chgData name="Cesar Pzzo" userId="727aafd2658302de" providerId="LiveId" clId="{FA20F9A4-3295-46B5-ABEA-F50C594D9EB0}" dt="2024-06-22T15:23:08.071" v="8905" actId="20577"/>
          <ac:spMkLst>
            <pc:docMk/>
            <pc:sldMk cId="2995731658" sldId="337"/>
            <ac:spMk id="8195" creationId="{D31652FF-56A6-F078-1F85-4E90AA243C63}"/>
          </ac:spMkLst>
        </pc:spChg>
        <pc:grpChg chg="add mod">
          <ac:chgData name="Cesar Pzzo" userId="727aafd2658302de" providerId="LiveId" clId="{FA20F9A4-3295-46B5-ABEA-F50C594D9EB0}" dt="2024-06-22T05:39:33.099" v="7761"/>
          <ac:grpSpMkLst>
            <pc:docMk/>
            <pc:sldMk cId="2995731658" sldId="337"/>
            <ac:grpSpMk id="3" creationId="{45E1D0BB-5CAE-C2BD-2767-DF77B0530641}"/>
          </ac:grpSpMkLst>
        </pc:grpChg>
        <pc:grpChg chg="add mod">
          <ac:chgData name="Cesar Pzzo" userId="727aafd2658302de" providerId="LiveId" clId="{FA20F9A4-3295-46B5-ABEA-F50C594D9EB0}" dt="2024-06-22T05:39:33.099" v="7761"/>
          <ac:grpSpMkLst>
            <pc:docMk/>
            <pc:sldMk cId="2995731658" sldId="337"/>
            <ac:grpSpMk id="6" creationId="{F1455D49-919D-2EB4-29E2-2D8D16CDFAAD}"/>
          </ac:grpSpMkLst>
        </pc:grpChg>
        <pc:grpChg chg="add mod">
          <ac:chgData name="Cesar Pzzo" userId="727aafd2658302de" providerId="LiveId" clId="{FA20F9A4-3295-46B5-ABEA-F50C594D9EB0}" dt="2024-06-22T05:39:33.099" v="7761"/>
          <ac:grpSpMkLst>
            <pc:docMk/>
            <pc:sldMk cId="2995731658" sldId="337"/>
            <ac:grpSpMk id="17" creationId="{2CF504E3-AE44-4861-F803-A1CA0F7F703F}"/>
          </ac:grpSpMkLst>
        </pc:grpChg>
        <pc:grpChg chg="add mod">
          <ac:chgData name="Cesar Pzzo" userId="727aafd2658302de" providerId="LiveId" clId="{FA20F9A4-3295-46B5-ABEA-F50C594D9EB0}" dt="2024-06-22T05:39:33.099" v="7761"/>
          <ac:grpSpMkLst>
            <pc:docMk/>
            <pc:sldMk cId="2995731658" sldId="337"/>
            <ac:grpSpMk id="40" creationId="{11D6E988-0282-DF2C-E41A-FC6CEA3B7DE3}"/>
          </ac:grpSpMkLst>
        </pc:grpChg>
        <pc:grpChg chg="del">
          <ac:chgData name="Cesar Pzzo" userId="727aafd2658302de" providerId="LiveId" clId="{FA20F9A4-3295-46B5-ABEA-F50C594D9EB0}" dt="2024-06-22T05:39:32.722" v="7760" actId="478"/>
          <ac:grpSpMkLst>
            <pc:docMk/>
            <pc:sldMk cId="2995731658" sldId="337"/>
            <ac:grpSpMk id="54" creationId="{D2C1C060-4773-25D6-A4E6-4493F8A1EF0E}"/>
          </ac:grpSpMkLst>
        </pc:grpChg>
        <pc:grpChg chg="del">
          <ac:chgData name="Cesar Pzzo" userId="727aafd2658302de" providerId="LiveId" clId="{FA20F9A4-3295-46B5-ABEA-F50C594D9EB0}" dt="2024-06-22T05:39:32.722" v="7760" actId="478"/>
          <ac:grpSpMkLst>
            <pc:docMk/>
            <pc:sldMk cId="2995731658" sldId="337"/>
            <ac:grpSpMk id="58" creationId="{2BC4FDE7-060B-AA46-D15B-DFA939795E2E}"/>
          </ac:grpSpMkLst>
        </pc:grpChg>
        <pc:grpChg chg="add mod">
          <ac:chgData name="Cesar Pzzo" userId="727aafd2658302de" providerId="LiveId" clId="{FA20F9A4-3295-46B5-ABEA-F50C594D9EB0}" dt="2024-06-22T05:39:33.099" v="7761"/>
          <ac:grpSpMkLst>
            <pc:docMk/>
            <pc:sldMk cId="2995731658" sldId="337"/>
            <ac:grpSpMk id="59" creationId="{858EBB22-7415-EC69-2BF5-31F0196A7A11}"/>
          </ac:grpSpMkLst>
        </pc:grpChg>
        <pc:grpChg chg="del">
          <ac:chgData name="Cesar Pzzo" userId="727aafd2658302de" providerId="LiveId" clId="{FA20F9A4-3295-46B5-ABEA-F50C594D9EB0}" dt="2024-06-22T05:39:32.722" v="7760" actId="478"/>
          <ac:grpSpMkLst>
            <pc:docMk/>
            <pc:sldMk cId="2995731658" sldId="337"/>
            <ac:grpSpMk id="60" creationId="{B1DD5463-E491-7C1F-90F7-59592D009502}"/>
          </ac:grpSpMkLst>
        </pc:grpChg>
        <pc:grpChg chg="del">
          <ac:chgData name="Cesar Pzzo" userId="727aafd2658302de" providerId="LiveId" clId="{FA20F9A4-3295-46B5-ABEA-F50C594D9EB0}" dt="2024-06-22T05:39:32.722" v="7760" actId="478"/>
          <ac:grpSpMkLst>
            <pc:docMk/>
            <pc:sldMk cId="2995731658" sldId="337"/>
            <ac:grpSpMk id="62" creationId="{832B4425-275F-9B72-AB7F-1FA7B5E30B2C}"/>
          </ac:grpSpMkLst>
        </pc:grpChg>
        <pc:grpChg chg="mod">
          <ac:chgData name="Cesar Pzzo" userId="727aafd2658302de" providerId="LiveId" clId="{FA20F9A4-3295-46B5-ABEA-F50C594D9EB0}" dt="2024-06-22T04:36:46.443" v="6737" actId="1035"/>
          <ac:grpSpMkLst>
            <pc:docMk/>
            <pc:sldMk cId="2995731658" sldId="337"/>
            <ac:grpSpMk id="8226" creationId="{F32189EC-0D2E-6DC7-1A26-6C0E7FC6CED6}"/>
          </ac:grpSpMkLst>
        </pc:grpChg>
        <pc:picChg chg="mod">
          <ac:chgData name="Cesar Pzzo" userId="727aafd2658302de" providerId="LiveId" clId="{FA20F9A4-3295-46B5-ABEA-F50C594D9EB0}" dt="2024-06-22T05:39:33.099" v="7761"/>
          <ac:picMkLst>
            <pc:docMk/>
            <pc:sldMk cId="2995731658" sldId="337"/>
            <ac:picMk id="5" creationId="{EF508F49-A797-CA5D-B08A-0E5F0E39D684}"/>
          </ac:picMkLst>
        </pc:picChg>
        <pc:picChg chg="mod">
          <ac:chgData name="Cesar Pzzo" userId="727aafd2658302de" providerId="LiveId" clId="{FA20F9A4-3295-46B5-ABEA-F50C594D9EB0}" dt="2024-06-22T05:39:33.099" v="7761"/>
          <ac:picMkLst>
            <pc:docMk/>
            <pc:sldMk cId="2995731658" sldId="337"/>
            <ac:picMk id="8" creationId="{0761F38C-8E46-A44E-C54B-6A7360B52F09}"/>
          </ac:picMkLst>
        </pc:picChg>
        <pc:picChg chg="mod">
          <ac:chgData name="Cesar Pzzo" userId="727aafd2658302de" providerId="LiveId" clId="{FA20F9A4-3295-46B5-ABEA-F50C594D9EB0}" dt="2024-06-22T05:39:33.099" v="7761"/>
          <ac:picMkLst>
            <pc:docMk/>
            <pc:sldMk cId="2995731658" sldId="337"/>
            <ac:picMk id="26" creationId="{F5FF851C-7605-FA9E-5A78-46576A521BA9}"/>
          </ac:picMkLst>
        </pc:picChg>
        <pc:picChg chg="mod">
          <ac:chgData name="Cesar Pzzo" userId="727aafd2658302de" providerId="LiveId" clId="{FA20F9A4-3295-46B5-ABEA-F50C594D9EB0}" dt="2024-06-22T05:39:33.099" v="7761"/>
          <ac:picMkLst>
            <pc:docMk/>
            <pc:sldMk cId="2995731658" sldId="337"/>
            <ac:picMk id="51" creationId="{C31D7D17-40E2-469A-8599-31875397C66B}"/>
          </ac:picMkLst>
        </pc:picChg>
        <pc:picChg chg="mod">
          <ac:chgData name="Cesar Pzzo" userId="727aafd2658302de" providerId="LiveId" clId="{FA20F9A4-3295-46B5-ABEA-F50C594D9EB0}" dt="2024-06-22T05:39:33.099" v="7761"/>
          <ac:picMkLst>
            <pc:docMk/>
            <pc:sldMk cId="2995731658" sldId="337"/>
            <ac:picMk id="8196" creationId="{28EB3C5F-87DC-8DC7-ED5F-76C800B5EBC1}"/>
          </ac:picMkLst>
        </pc:picChg>
      </pc:sldChg>
      <pc:sldChg chg="addSp delSp modSp add mod ord">
        <pc:chgData name="Cesar Pzzo" userId="727aafd2658302de" providerId="LiveId" clId="{FA20F9A4-3295-46B5-ABEA-F50C594D9EB0}" dt="2024-06-22T15:23:02.317" v="8901" actId="20577"/>
        <pc:sldMkLst>
          <pc:docMk/>
          <pc:sldMk cId="2162740582" sldId="338"/>
        </pc:sldMkLst>
        <pc:spChg chg="mod">
          <ac:chgData name="Cesar Pzzo" userId="727aafd2658302de" providerId="LiveId" clId="{FA20F9A4-3295-46B5-ABEA-F50C594D9EB0}" dt="2024-06-22T05:39:38.736" v="7763"/>
          <ac:spMkLst>
            <pc:docMk/>
            <pc:sldMk cId="2162740582" sldId="338"/>
            <ac:spMk id="4" creationId="{057D6BBC-E878-2AD5-AD26-EEBF20A92E02}"/>
          </ac:spMkLst>
        </pc:spChg>
        <pc:spChg chg="mod">
          <ac:chgData name="Cesar Pzzo" userId="727aafd2658302de" providerId="LiveId" clId="{FA20F9A4-3295-46B5-ABEA-F50C594D9EB0}" dt="2024-06-22T05:39:38.736" v="7763"/>
          <ac:spMkLst>
            <pc:docMk/>
            <pc:sldMk cId="2162740582" sldId="338"/>
            <ac:spMk id="7" creationId="{818D19E9-BEF8-2CC5-51E1-E58E7A5731AC}"/>
          </ac:spMkLst>
        </pc:spChg>
        <pc:spChg chg="mod">
          <ac:chgData name="Cesar Pzzo" userId="727aafd2658302de" providerId="LiveId" clId="{FA20F9A4-3295-46B5-ABEA-F50C594D9EB0}" dt="2024-06-22T05:39:38.736" v="7763"/>
          <ac:spMkLst>
            <pc:docMk/>
            <pc:sldMk cId="2162740582" sldId="338"/>
            <ac:spMk id="22" creationId="{819238B6-4ABB-BB22-69C8-FC54607980B2}"/>
          </ac:spMkLst>
        </pc:spChg>
        <pc:spChg chg="mod">
          <ac:chgData name="Cesar Pzzo" userId="727aafd2658302de" providerId="LiveId" clId="{FA20F9A4-3295-46B5-ABEA-F50C594D9EB0}" dt="2024-06-22T05:39:38.736" v="7763"/>
          <ac:spMkLst>
            <pc:docMk/>
            <pc:sldMk cId="2162740582" sldId="338"/>
            <ac:spMk id="48" creationId="{D769C0DF-FDB1-3500-FF4B-5C2272082D09}"/>
          </ac:spMkLst>
        </pc:spChg>
        <pc:spChg chg="mod">
          <ac:chgData name="Cesar Pzzo" userId="727aafd2658302de" providerId="LiveId" clId="{FA20F9A4-3295-46B5-ABEA-F50C594D9EB0}" dt="2024-06-22T15:23:02.317" v="8901" actId="20577"/>
          <ac:spMkLst>
            <pc:docMk/>
            <pc:sldMk cId="2162740582" sldId="338"/>
            <ac:spMk id="8195" creationId="{320BDA00-79C4-C399-F34A-C35CAFB583FF}"/>
          </ac:spMkLst>
        </pc:spChg>
        <pc:grpChg chg="add mod">
          <ac:chgData name="Cesar Pzzo" userId="727aafd2658302de" providerId="LiveId" clId="{FA20F9A4-3295-46B5-ABEA-F50C594D9EB0}" dt="2024-06-22T05:39:38.736" v="7763"/>
          <ac:grpSpMkLst>
            <pc:docMk/>
            <pc:sldMk cId="2162740582" sldId="338"/>
            <ac:grpSpMk id="3" creationId="{0142EFF3-8F47-05C6-B1BB-255A2378DC58}"/>
          </ac:grpSpMkLst>
        </pc:grpChg>
        <pc:grpChg chg="add mod">
          <ac:chgData name="Cesar Pzzo" userId="727aafd2658302de" providerId="LiveId" clId="{FA20F9A4-3295-46B5-ABEA-F50C594D9EB0}" dt="2024-06-22T05:39:38.736" v="7763"/>
          <ac:grpSpMkLst>
            <pc:docMk/>
            <pc:sldMk cId="2162740582" sldId="338"/>
            <ac:grpSpMk id="6" creationId="{BB837532-F48B-D08A-9755-AA336A1CC84A}"/>
          </ac:grpSpMkLst>
        </pc:grpChg>
        <pc:grpChg chg="add mod">
          <ac:chgData name="Cesar Pzzo" userId="727aafd2658302de" providerId="LiveId" clId="{FA20F9A4-3295-46B5-ABEA-F50C594D9EB0}" dt="2024-06-22T05:39:38.736" v="7763"/>
          <ac:grpSpMkLst>
            <pc:docMk/>
            <pc:sldMk cId="2162740582" sldId="338"/>
            <ac:grpSpMk id="17" creationId="{9A1B679C-9B41-27FF-02CF-60E8759F2703}"/>
          </ac:grpSpMkLst>
        </pc:grpChg>
        <pc:grpChg chg="add mod">
          <ac:chgData name="Cesar Pzzo" userId="727aafd2658302de" providerId="LiveId" clId="{FA20F9A4-3295-46B5-ABEA-F50C594D9EB0}" dt="2024-06-22T05:39:38.736" v="7763"/>
          <ac:grpSpMkLst>
            <pc:docMk/>
            <pc:sldMk cId="2162740582" sldId="338"/>
            <ac:grpSpMk id="40" creationId="{42CDA967-0C06-703E-E128-95C593ADAB64}"/>
          </ac:grpSpMkLst>
        </pc:grpChg>
        <pc:grpChg chg="del">
          <ac:chgData name="Cesar Pzzo" userId="727aafd2658302de" providerId="LiveId" clId="{FA20F9A4-3295-46B5-ABEA-F50C594D9EB0}" dt="2024-06-22T05:39:38.382" v="7762" actId="478"/>
          <ac:grpSpMkLst>
            <pc:docMk/>
            <pc:sldMk cId="2162740582" sldId="338"/>
            <ac:grpSpMk id="54" creationId="{D2C1C060-4773-25D6-A4E6-4493F8A1EF0E}"/>
          </ac:grpSpMkLst>
        </pc:grpChg>
        <pc:grpChg chg="del">
          <ac:chgData name="Cesar Pzzo" userId="727aafd2658302de" providerId="LiveId" clId="{FA20F9A4-3295-46B5-ABEA-F50C594D9EB0}" dt="2024-06-22T05:39:38.382" v="7762" actId="478"/>
          <ac:grpSpMkLst>
            <pc:docMk/>
            <pc:sldMk cId="2162740582" sldId="338"/>
            <ac:grpSpMk id="58" creationId="{2BC4FDE7-060B-AA46-D15B-DFA939795E2E}"/>
          </ac:grpSpMkLst>
        </pc:grpChg>
        <pc:grpChg chg="add mod">
          <ac:chgData name="Cesar Pzzo" userId="727aafd2658302de" providerId="LiveId" clId="{FA20F9A4-3295-46B5-ABEA-F50C594D9EB0}" dt="2024-06-22T05:39:38.736" v="7763"/>
          <ac:grpSpMkLst>
            <pc:docMk/>
            <pc:sldMk cId="2162740582" sldId="338"/>
            <ac:grpSpMk id="59" creationId="{EF9B807E-FF04-D23B-6A93-DABEEF540130}"/>
          </ac:grpSpMkLst>
        </pc:grpChg>
        <pc:grpChg chg="del">
          <ac:chgData name="Cesar Pzzo" userId="727aafd2658302de" providerId="LiveId" clId="{FA20F9A4-3295-46B5-ABEA-F50C594D9EB0}" dt="2024-06-22T05:39:38.382" v="7762" actId="478"/>
          <ac:grpSpMkLst>
            <pc:docMk/>
            <pc:sldMk cId="2162740582" sldId="338"/>
            <ac:grpSpMk id="60" creationId="{B1DD5463-E491-7C1F-90F7-59592D009502}"/>
          </ac:grpSpMkLst>
        </pc:grpChg>
        <pc:grpChg chg="del">
          <ac:chgData name="Cesar Pzzo" userId="727aafd2658302de" providerId="LiveId" clId="{FA20F9A4-3295-46B5-ABEA-F50C594D9EB0}" dt="2024-06-22T05:39:38.382" v="7762" actId="478"/>
          <ac:grpSpMkLst>
            <pc:docMk/>
            <pc:sldMk cId="2162740582" sldId="338"/>
            <ac:grpSpMk id="62" creationId="{832B4425-275F-9B72-AB7F-1FA7B5E30B2C}"/>
          </ac:grpSpMkLst>
        </pc:grpChg>
        <pc:grpChg chg="mod">
          <ac:chgData name="Cesar Pzzo" userId="727aafd2658302de" providerId="LiveId" clId="{FA20F9A4-3295-46B5-ABEA-F50C594D9EB0}" dt="2024-06-22T04:38:04.613" v="6849" actId="1035"/>
          <ac:grpSpMkLst>
            <pc:docMk/>
            <pc:sldMk cId="2162740582" sldId="338"/>
            <ac:grpSpMk id="8226" creationId="{F32189EC-0D2E-6DC7-1A26-6C0E7FC6CED6}"/>
          </ac:grpSpMkLst>
        </pc:grpChg>
        <pc:picChg chg="mod">
          <ac:chgData name="Cesar Pzzo" userId="727aafd2658302de" providerId="LiveId" clId="{FA20F9A4-3295-46B5-ABEA-F50C594D9EB0}" dt="2024-06-22T05:39:38.736" v="7763"/>
          <ac:picMkLst>
            <pc:docMk/>
            <pc:sldMk cId="2162740582" sldId="338"/>
            <ac:picMk id="5" creationId="{6F98877B-F3AD-A953-27F0-9767C3C4AB0C}"/>
          </ac:picMkLst>
        </pc:picChg>
        <pc:picChg chg="mod">
          <ac:chgData name="Cesar Pzzo" userId="727aafd2658302de" providerId="LiveId" clId="{FA20F9A4-3295-46B5-ABEA-F50C594D9EB0}" dt="2024-06-22T05:39:38.736" v="7763"/>
          <ac:picMkLst>
            <pc:docMk/>
            <pc:sldMk cId="2162740582" sldId="338"/>
            <ac:picMk id="8" creationId="{EA011731-62E1-0717-2F9A-D5A02F98F687}"/>
          </ac:picMkLst>
        </pc:picChg>
        <pc:picChg chg="mod">
          <ac:chgData name="Cesar Pzzo" userId="727aafd2658302de" providerId="LiveId" clId="{FA20F9A4-3295-46B5-ABEA-F50C594D9EB0}" dt="2024-06-22T05:39:38.736" v="7763"/>
          <ac:picMkLst>
            <pc:docMk/>
            <pc:sldMk cId="2162740582" sldId="338"/>
            <ac:picMk id="26" creationId="{5064F81C-9A73-A711-0440-2D225B2FD3FE}"/>
          </ac:picMkLst>
        </pc:picChg>
        <pc:picChg chg="mod">
          <ac:chgData name="Cesar Pzzo" userId="727aafd2658302de" providerId="LiveId" clId="{FA20F9A4-3295-46B5-ABEA-F50C594D9EB0}" dt="2024-06-22T05:39:38.736" v="7763"/>
          <ac:picMkLst>
            <pc:docMk/>
            <pc:sldMk cId="2162740582" sldId="338"/>
            <ac:picMk id="51" creationId="{142CBA14-CAA8-02A8-3562-3DF955021671}"/>
          </ac:picMkLst>
        </pc:picChg>
        <pc:picChg chg="mod">
          <ac:chgData name="Cesar Pzzo" userId="727aafd2658302de" providerId="LiveId" clId="{FA20F9A4-3295-46B5-ABEA-F50C594D9EB0}" dt="2024-06-22T05:39:38.736" v="7763"/>
          <ac:picMkLst>
            <pc:docMk/>
            <pc:sldMk cId="2162740582" sldId="338"/>
            <ac:picMk id="8196" creationId="{AC0E83B2-FA53-DF5C-F9C9-33BA1A7AD006}"/>
          </ac:picMkLst>
        </pc:picChg>
      </pc:sldChg>
      <pc:sldChg chg="addSp delSp modSp add mod modAnim">
        <pc:chgData name="Cesar Pzzo" userId="727aafd2658302de" providerId="LiveId" clId="{FA20F9A4-3295-46B5-ABEA-F50C594D9EB0}" dt="2024-06-25T00:23:20.494" v="15190"/>
        <pc:sldMkLst>
          <pc:docMk/>
          <pc:sldMk cId="3056552727" sldId="339"/>
        </pc:sldMkLst>
        <pc:spChg chg="mod">
          <ac:chgData name="Cesar Pzzo" userId="727aafd2658302de" providerId="LiveId" clId="{FA20F9A4-3295-46B5-ABEA-F50C594D9EB0}" dt="2024-06-22T05:39:23.928" v="7759"/>
          <ac:spMkLst>
            <pc:docMk/>
            <pc:sldMk cId="3056552727" sldId="339"/>
            <ac:spMk id="4" creationId="{EBAF10EA-BE9B-2E5C-51CF-97EBBD11DE7B}"/>
          </ac:spMkLst>
        </pc:spChg>
        <pc:spChg chg="mod">
          <ac:chgData name="Cesar Pzzo" userId="727aafd2658302de" providerId="LiveId" clId="{FA20F9A4-3295-46B5-ABEA-F50C594D9EB0}" dt="2024-06-22T05:39:23.928" v="7759"/>
          <ac:spMkLst>
            <pc:docMk/>
            <pc:sldMk cId="3056552727" sldId="339"/>
            <ac:spMk id="7" creationId="{9F587AEE-0227-8190-F366-17680671D44A}"/>
          </ac:spMkLst>
        </pc:spChg>
        <pc:spChg chg="mod">
          <ac:chgData name="Cesar Pzzo" userId="727aafd2658302de" providerId="LiveId" clId="{FA20F9A4-3295-46B5-ABEA-F50C594D9EB0}" dt="2024-06-22T05:39:23.928" v="7759"/>
          <ac:spMkLst>
            <pc:docMk/>
            <pc:sldMk cId="3056552727" sldId="339"/>
            <ac:spMk id="26" creationId="{B13EA4FE-89AB-1298-10C0-7394BCD4143A}"/>
          </ac:spMkLst>
        </pc:spChg>
        <pc:spChg chg="mod">
          <ac:chgData name="Cesar Pzzo" userId="727aafd2658302de" providerId="LiveId" clId="{FA20F9A4-3295-46B5-ABEA-F50C594D9EB0}" dt="2024-06-22T05:39:23.928" v="7759"/>
          <ac:spMkLst>
            <pc:docMk/>
            <pc:sldMk cId="3056552727" sldId="339"/>
            <ac:spMk id="51" creationId="{87FECF5A-A0E0-97C4-FD67-E17F507048C8}"/>
          </ac:spMkLst>
        </pc:spChg>
        <pc:spChg chg="mod">
          <ac:chgData name="Cesar Pzzo" userId="727aafd2658302de" providerId="LiveId" clId="{FA20F9A4-3295-46B5-ABEA-F50C594D9EB0}" dt="2024-06-22T15:23:12.625" v="8909" actId="20577"/>
          <ac:spMkLst>
            <pc:docMk/>
            <pc:sldMk cId="3056552727" sldId="339"/>
            <ac:spMk id="8196" creationId="{F075AF5B-08B3-952A-CD84-298674B75313}"/>
          </ac:spMkLst>
        </pc:spChg>
        <pc:grpChg chg="add mod">
          <ac:chgData name="Cesar Pzzo" userId="727aafd2658302de" providerId="LiveId" clId="{FA20F9A4-3295-46B5-ABEA-F50C594D9EB0}" dt="2024-06-22T05:39:23.928" v="7759"/>
          <ac:grpSpMkLst>
            <pc:docMk/>
            <pc:sldMk cId="3056552727" sldId="339"/>
            <ac:grpSpMk id="3" creationId="{0ECF6218-A12A-EC29-DE28-7AFC9B038580}"/>
          </ac:grpSpMkLst>
        </pc:grpChg>
        <pc:grpChg chg="add mod">
          <ac:chgData name="Cesar Pzzo" userId="727aafd2658302de" providerId="LiveId" clId="{FA20F9A4-3295-46B5-ABEA-F50C594D9EB0}" dt="2024-06-22T05:39:23.928" v="7759"/>
          <ac:grpSpMkLst>
            <pc:docMk/>
            <pc:sldMk cId="3056552727" sldId="339"/>
            <ac:grpSpMk id="6" creationId="{B43C3AB2-D8A3-06E6-9BAC-9CF5CBBB3E1A}"/>
          </ac:grpSpMkLst>
        </pc:grpChg>
        <pc:grpChg chg="add mod">
          <ac:chgData name="Cesar Pzzo" userId="727aafd2658302de" providerId="LiveId" clId="{FA20F9A4-3295-46B5-ABEA-F50C594D9EB0}" dt="2024-06-22T05:39:23.928" v="7759"/>
          <ac:grpSpMkLst>
            <pc:docMk/>
            <pc:sldMk cId="3056552727" sldId="339"/>
            <ac:grpSpMk id="22" creationId="{B084BAF5-2FD6-A1CE-9A2C-82F917EA8B9F}"/>
          </ac:grpSpMkLst>
        </pc:grpChg>
        <pc:grpChg chg="add mod">
          <ac:chgData name="Cesar Pzzo" userId="727aafd2658302de" providerId="LiveId" clId="{FA20F9A4-3295-46B5-ABEA-F50C594D9EB0}" dt="2024-06-22T05:39:23.928" v="7759"/>
          <ac:grpSpMkLst>
            <pc:docMk/>
            <pc:sldMk cId="3056552727" sldId="339"/>
            <ac:grpSpMk id="48" creationId="{4D2FD489-6970-C197-FA40-6B5E3EEB3C59}"/>
          </ac:grpSpMkLst>
        </pc:grpChg>
        <pc:grpChg chg="del">
          <ac:chgData name="Cesar Pzzo" userId="727aafd2658302de" providerId="LiveId" clId="{FA20F9A4-3295-46B5-ABEA-F50C594D9EB0}" dt="2024-06-22T05:39:23.395" v="7758" actId="478"/>
          <ac:grpSpMkLst>
            <pc:docMk/>
            <pc:sldMk cId="3056552727" sldId="339"/>
            <ac:grpSpMk id="54" creationId="{D2C1C060-4773-25D6-A4E6-4493F8A1EF0E}"/>
          </ac:grpSpMkLst>
        </pc:grpChg>
        <pc:grpChg chg="del">
          <ac:chgData name="Cesar Pzzo" userId="727aafd2658302de" providerId="LiveId" clId="{FA20F9A4-3295-46B5-ABEA-F50C594D9EB0}" dt="2024-06-22T05:39:23.395" v="7758" actId="478"/>
          <ac:grpSpMkLst>
            <pc:docMk/>
            <pc:sldMk cId="3056552727" sldId="339"/>
            <ac:grpSpMk id="58" creationId="{2BC4FDE7-060B-AA46-D15B-DFA939795E2E}"/>
          </ac:grpSpMkLst>
        </pc:grpChg>
        <pc:grpChg chg="del">
          <ac:chgData name="Cesar Pzzo" userId="727aafd2658302de" providerId="LiveId" clId="{FA20F9A4-3295-46B5-ABEA-F50C594D9EB0}" dt="2024-06-22T05:39:23.395" v="7758" actId="478"/>
          <ac:grpSpMkLst>
            <pc:docMk/>
            <pc:sldMk cId="3056552727" sldId="339"/>
            <ac:grpSpMk id="60" creationId="{B1DD5463-E491-7C1F-90F7-59592D009502}"/>
          </ac:grpSpMkLst>
        </pc:grpChg>
        <pc:grpChg chg="del">
          <ac:chgData name="Cesar Pzzo" userId="727aafd2658302de" providerId="LiveId" clId="{FA20F9A4-3295-46B5-ABEA-F50C594D9EB0}" dt="2024-06-22T05:39:23.395" v="7758" actId="478"/>
          <ac:grpSpMkLst>
            <pc:docMk/>
            <pc:sldMk cId="3056552727" sldId="339"/>
            <ac:grpSpMk id="62" creationId="{832B4425-275F-9B72-AB7F-1FA7B5E30B2C}"/>
          </ac:grpSpMkLst>
        </pc:grpChg>
        <pc:grpChg chg="add mod">
          <ac:chgData name="Cesar Pzzo" userId="727aafd2658302de" providerId="LiveId" clId="{FA20F9A4-3295-46B5-ABEA-F50C594D9EB0}" dt="2024-06-22T05:39:23.928" v="7759"/>
          <ac:grpSpMkLst>
            <pc:docMk/>
            <pc:sldMk cId="3056552727" sldId="339"/>
            <ac:grpSpMk id="8195" creationId="{FF780569-3F7D-4111-54D8-D92555E24B59}"/>
          </ac:grpSpMkLst>
        </pc:grpChg>
        <pc:picChg chg="mod">
          <ac:chgData name="Cesar Pzzo" userId="727aafd2658302de" providerId="LiveId" clId="{FA20F9A4-3295-46B5-ABEA-F50C594D9EB0}" dt="2024-06-22T05:39:23.928" v="7759"/>
          <ac:picMkLst>
            <pc:docMk/>
            <pc:sldMk cId="3056552727" sldId="339"/>
            <ac:picMk id="5" creationId="{D5E0CEA1-E6FD-7250-7662-27622E2D17C8}"/>
          </ac:picMkLst>
        </pc:picChg>
        <pc:picChg chg="add mod">
          <ac:chgData name="Cesar Pzzo" userId="727aafd2658302de" providerId="LiveId" clId="{FA20F9A4-3295-46B5-ABEA-F50C594D9EB0}" dt="2024-06-22T04:38:43.925" v="6856" actId="1076"/>
          <ac:picMkLst>
            <pc:docMk/>
            <pc:sldMk cId="3056552727" sldId="339"/>
            <ac:picMk id="8" creationId="{FD53EA9E-BC5D-530B-00EB-6AD89E801BC3}"/>
          </ac:picMkLst>
        </pc:picChg>
        <pc:picChg chg="mod">
          <ac:chgData name="Cesar Pzzo" userId="727aafd2658302de" providerId="LiveId" clId="{FA20F9A4-3295-46B5-ABEA-F50C594D9EB0}" dt="2024-06-22T05:39:23.928" v="7759"/>
          <ac:picMkLst>
            <pc:docMk/>
            <pc:sldMk cId="3056552727" sldId="339"/>
            <ac:picMk id="17" creationId="{18E1DA76-A0C7-5A09-1F12-16719B5D0904}"/>
          </ac:picMkLst>
        </pc:picChg>
        <pc:picChg chg="mod">
          <ac:chgData name="Cesar Pzzo" userId="727aafd2658302de" providerId="LiveId" clId="{FA20F9A4-3295-46B5-ABEA-F50C594D9EB0}" dt="2024-06-22T05:39:23.928" v="7759"/>
          <ac:picMkLst>
            <pc:docMk/>
            <pc:sldMk cId="3056552727" sldId="339"/>
            <ac:picMk id="40" creationId="{5F2A83C4-6E65-C58E-E8CD-277BB78E758B}"/>
          </ac:picMkLst>
        </pc:picChg>
        <pc:picChg chg="mod">
          <ac:chgData name="Cesar Pzzo" userId="727aafd2658302de" providerId="LiveId" clId="{FA20F9A4-3295-46B5-ABEA-F50C594D9EB0}" dt="2024-06-22T05:39:23.928" v="7759"/>
          <ac:picMkLst>
            <pc:docMk/>
            <pc:sldMk cId="3056552727" sldId="339"/>
            <ac:picMk id="59" creationId="{221C199A-6504-B024-18B4-5D21B8878EA8}"/>
          </ac:picMkLst>
        </pc:picChg>
        <pc:picChg chg="mod">
          <ac:chgData name="Cesar Pzzo" userId="727aafd2658302de" providerId="LiveId" clId="{FA20F9A4-3295-46B5-ABEA-F50C594D9EB0}" dt="2024-06-22T05:39:23.928" v="7759"/>
          <ac:picMkLst>
            <pc:docMk/>
            <pc:sldMk cId="3056552727" sldId="339"/>
            <ac:picMk id="8198" creationId="{182E1174-FA18-C4D4-1C21-40115097497C}"/>
          </ac:picMkLst>
        </pc:picChg>
      </pc:sldChg>
      <pc:sldChg chg="addSp delSp modSp add mod ord delAnim modAnim">
        <pc:chgData name="Cesar Pzzo" userId="727aafd2658302de" providerId="LiveId" clId="{FA20F9A4-3295-46B5-ABEA-F50C594D9EB0}" dt="2024-06-22T15:23:20.044" v="8910"/>
        <pc:sldMkLst>
          <pc:docMk/>
          <pc:sldMk cId="3863438464" sldId="340"/>
        </pc:sldMkLst>
        <pc:spChg chg="add mod">
          <ac:chgData name="Cesar Pzzo" userId="727aafd2658302de" providerId="LiveId" clId="{FA20F9A4-3295-46B5-ABEA-F50C594D9EB0}" dt="2024-06-22T04:42:44.655" v="6879"/>
          <ac:spMkLst>
            <pc:docMk/>
            <pc:sldMk cId="3863438464" sldId="340"/>
            <ac:spMk id="3" creationId="{99644BDF-152F-E990-1DBD-0279559AC3D9}"/>
          </ac:spMkLst>
        </pc:spChg>
        <pc:spChg chg="del mod topLvl">
          <ac:chgData name="Cesar Pzzo" userId="727aafd2658302de" providerId="LiveId" clId="{FA20F9A4-3295-46B5-ABEA-F50C594D9EB0}" dt="2024-06-22T04:56:21.196" v="7169" actId="478"/>
          <ac:spMkLst>
            <pc:docMk/>
            <pc:sldMk cId="3863438464" sldId="340"/>
            <ac:spMk id="26" creationId="{75CB8F4C-90F3-04F4-B20A-2703D739AABC}"/>
          </ac:spMkLst>
        </pc:spChg>
        <pc:spChg chg="mod topLvl">
          <ac:chgData name="Cesar Pzzo" userId="727aafd2658302de" providerId="LiveId" clId="{FA20F9A4-3295-46B5-ABEA-F50C594D9EB0}" dt="2024-06-22T04:56:33.798" v="7172" actId="164"/>
          <ac:spMkLst>
            <pc:docMk/>
            <pc:sldMk cId="3863438464" sldId="340"/>
            <ac:spMk id="51" creationId="{0F914006-0265-6A96-9EF0-7C7CB4A760A7}"/>
          </ac:spMkLst>
        </pc:spChg>
        <pc:spChg chg="mod">
          <ac:chgData name="Cesar Pzzo" userId="727aafd2658302de" providerId="LiveId" clId="{FA20F9A4-3295-46B5-ABEA-F50C594D9EB0}" dt="2024-06-22T04:42:42.252" v="6877" actId="478"/>
          <ac:spMkLst>
            <pc:docMk/>
            <pc:sldMk cId="3863438464" sldId="340"/>
            <ac:spMk id="1036" creationId="{5468C33B-308D-4B19-DFEB-3A7A9982C1B4}"/>
          </ac:spMkLst>
        </pc:spChg>
        <pc:spChg chg="mod">
          <ac:chgData name="Cesar Pzzo" userId="727aafd2658302de" providerId="LiveId" clId="{FA20F9A4-3295-46B5-ABEA-F50C594D9EB0}" dt="2024-06-22T04:42:42.252" v="6877" actId="478"/>
          <ac:spMkLst>
            <pc:docMk/>
            <pc:sldMk cId="3863438464" sldId="340"/>
            <ac:spMk id="1040" creationId="{5AAF9EE9-00C7-0E2F-9840-71627F206C78}"/>
          </ac:spMkLst>
        </pc:spChg>
        <pc:spChg chg="mod">
          <ac:chgData name="Cesar Pzzo" userId="727aafd2658302de" providerId="LiveId" clId="{FA20F9A4-3295-46B5-ABEA-F50C594D9EB0}" dt="2024-06-22T04:42:42.252" v="6877" actId="478"/>
          <ac:spMkLst>
            <pc:docMk/>
            <pc:sldMk cId="3863438464" sldId="340"/>
            <ac:spMk id="1043" creationId="{05725321-759B-F5F0-828B-E98DE5ABA6CC}"/>
          </ac:spMkLst>
        </pc:spChg>
        <pc:spChg chg="mod">
          <ac:chgData name="Cesar Pzzo" userId="727aafd2658302de" providerId="LiveId" clId="{FA20F9A4-3295-46B5-ABEA-F50C594D9EB0}" dt="2024-06-22T04:42:42.252" v="6877" actId="478"/>
          <ac:spMkLst>
            <pc:docMk/>
            <pc:sldMk cId="3863438464" sldId="340"/>
            <ac:spMk id="1045" creationId="{85477FA8-20E0-255D-9044-9C396FD8286E}"/>
          </ac:spMkLst>
        </pc:spChg>
        <pc:spChg chg="mod">
          <ac:chgData name="Cesar Pzzo" userId="727aafd2658302de" providerId="LiveId" clId="{FA20F9A4-3295-46B5-ABEA-F50C594D9EB0}" dt="2024-06-22T04:42:42.252" v="6877" actId="478"/>
          <ac:spMkLst>
            <pc:docMk/>
            <pc:sldMk cId="3863438464" sldId="340"/>
            <ac:spMk id="1059" creationId="{9440EAE7-8116-9DB3-72D9-5D8959715BAE}"/>
          </ac:spMkLst>
        </pc:spChg>
        <pc:spChg chg="mod">
          <ac:chgData name="Cesar Pzzo" userId="727aafd2658302de" providerId="LiveId" clId="{FA20F9A4-3295-46B5-ABEA-F50C594D9EB0}" dt="2024-06-22T04:42:42.252" v="6877" actId="478"/>
          <ac:spMkLst>
            <pc:docMk/>
            <pc:sldMk cId="3863438464" sldId="340"/>
            <ac:spMk id="1063" creationId="{D0A835C0-C6DE-6095-29F3-B4160367127F}"/>
          </ac:spMkLst>
        </pc:spChg>
        <pc:spChg chg="mod">
          <ac:chgData name="Cesar Pzzo" userId="727aafd2658302de" providerId="LiveId" clId="{FA20F9A4-3295-46B5-ABEA-F50C594D9EB0}" dt="2024-06-22T04:42:42.252" v="6877" actId="478"/>
          <ac:spMkLst>
            <pc:docMk/>
            <pc:sldMk cId="3863438464" sldId="340"/>
            <ac:spMk id="1065" creationId="{BF07A58B-BD86-9EC7-658D-61B29E14C909}"/>
          </ac:spMkLst>
        </pc:spChg>
        <pc:spChg chg="mod">
          <ac:chgData name="Cesar Pzzo" userId="727aafd2658302de" providerId="LiveId" clId="{FA20F9A4-3295-46B5-ABEA-F50C594D9EB0}" dt="2024-06-22T04:42:42.252" v="6877" actId="478"/>
          <ac:spMkLst>
            <pc:docMk/>
            <pc:sldMk cId="3863438464" sldId="340"/>
            <ac:spMk id="1066" creationId="{5CD8AD96-A57E-69F8-1C82-30458EF9B065}"/>
          </ac:spMkLst>
        </pc:spChg>
        <pc:spChg chg="mod">
          <ac:chgData name="Cesar Pzzo" userId="727aafd2658302de" providerId="LiveId" clId="{FA20F9A4-3295-46B5-ABEA-F50C594D9EB0}" dt="2024-06-22T04:42:42.252" v="6877" actId="478"/>
          <ac:spMkLst>
            <pc:docMk/>
            <pc:sldMk cId="3863438464" sldId="340"/>
            <ac:spMk id="1078" creationId="{0A4ADBA7-74D8-9C54-765A-2BBC62AC6622}"/>
          </ac:spMkLst>
        </pc:spChg>
        <pc:spChg chg="mod">
          <ac:chgData name="Cesar Pzzo" userId="727aafd2658302de" providerId="LiveId" clId="{FA20F9A4-3295-46B5-ABEA-F50C594D9EB0}" dt="2024-06-22T04:42:42.252" v="6877" actId="478"/>
          <ac:spMkLst>
            <pc:docMk/>
            <pc:sldMk cId="3863438464" sldId="340"/>
            <ac:spMk id="1082" creationId="{9A9D6A3B-E0B5-FCF7-7FE2-BA5C40714466}"/>
          </ac:spMkLst>
        </pc:spChg>
        <pc:spChg chg="mod">
          <ac:chgData name="Cesar Pzzo" userId="727aafd2658302de" providerId="LiveId" clId="{FA20F9A4-3295-46B5-ABEA-F50C594D9EB0}" dt="2024-06-22T04:42:42.252" v="6877" actId="478"/>
          <ac:spMkLst>
            <pc:docMk/>
            <pc:sldMk cId="3863438464" sldId="340"/>
            <ac:spMk id="1084" creationId="{BDCC1BAA-1F57-CA61-7DA8-6D7BA40DA4E0}"/>
          </ac:spMkLst>
        </pc:spChg>
        <pc:spChg chg="mod">
          <ac:chgData name="Cesar Pzzo" userId="727aafd2658302de" providerId="LiveId" clId="{FA20F9A4-3295-46B5-ABEA-F50C594D9EB0}" dt="2024-06-22T04:42:42.252" v="6877" actId="478"/>
          <ac:spMkLst>
            <pc:docMk/>
            <pc:sldMk cId="3863438464" sldId="340"/>
            <ac:spMk id="1085" creationId="{BF3B3C12-A1AE-9E0B-210C-4FAD5EFBE703}"/>
          </ac:spMkLst>
        </pc:spChg>
        <pc:spChg chg="mod topLvl">
          <ac:chgData name="Cesar Pzzo" userId="727aafd2658302de" providerId="LiveId" clId="{FA20F9A4-3295-46B5-ABEA-F50C594D9EB0}" dt="2024-06-22T04:56:33.798" v="7172" actId="164"/>
          <ac:spMkLst>
            <pc:docMk/>
            <pc:sldMk cId="3863438464" sldId="340"/>
            <ac:spMk id="8195" creationId="{6CA7A9BE-F49C-3C8B-A6FD-981354538F64}"/>
          </ac:spMkLst>
        </pc:spChg>
        <pc:spChg chg="del mod">
          <ac:chgData name="Cesar Pzzo" userId="727aafd2658302de" providerId="LiveId" clId="{FA20F9A4-3295-46B5-ABEA-F50C594D9EB0}" dt="2024-06-22T04:43:32.001" v="6898" actId="478"/>
          <ac:spMkLst>
            <pc:docMk/>
            <pc:sldMk cId="3863438464" sldId="340"/>
            <ac:spMk id="8197" creationId="{3549FD87-FA99-511D-F7DB-B8D28AF1D1B6}"/>
          </ac:spMkLst>
        </pc:spChg>
        <pc:spChg chg="mod topLvl">
          <ac:chgData name="Cesar Pzzo" userId="727aafd2658302de" providerId="LiveId" clId="{FA20F9A4-3295-46B5-ABEA-F50C594D9EB0}" dt="2024-06-22T04:56:33.798" v="7172" actId="164"/>
          <ac:spMkLst>
            <pc:docMk/>
            <pc:sldMk cId="3863438464" sldId="340"/>
            <ac:spMk id="8198" creationId="{3C9F830E-15E2-FD12-70C1-73506CB8B5EC}"/>
          </ac:spMkLst>
        </pc:spChg>
        <pc:spChg chg="mod topLvl">
          <ac:chgData name="Cesar Pzzo" userId="727aafd2658302de" providerId="LiveId" clId="{FA20F9A4-3295-46B5-ABEA-F50C594D9EB0}" dt="2024-06-22T04:56:33.798" v="7172" actId="164"/>
          <ac:spMkLst>
            <pc:docMk/>
            <pc:sldMk cId="3863438464" sldId="340"/>
            <ac:spMk id="8199" creationId="{25FE9D41-AAE5-5A83-EDED-0B01A60294F2}"/>
          </ac:spMkLst>
        </pc:spChg>
        <pc:spChg chg="del mod">
          <ac:chgData name="Cesar Pzzo" userId="727aafd2658302de" providerId="LiveId" clId="{FA20F9A4-3295-46B5-ABEA-F50C594D9EB0}" dt="2024-06-22T04:46:07.631" v="6910" actId="478"/>
          <ac:spMkLst>
            <pc:docMk/>
            <pc:sldMk cId="3863438464" sldId="340"/>
            <ac:spMk id="8202" creationId="{08B03985-385E-C761-7183-0703D70EF7A3}"/>
          </ac:spMkLst>
        </pc:spChg>
        <pc:spChg chg="add del mod">
          <ac:chgData name="Cesar Pzzo" userId="727aafd2658302de" providerId="LiveId" clId="{FA20F9A4-3295-46B5-ABEA-F50C594D9EB0}" dt="2024-06-22T04:55:46.442" v="7161" actId="21"/>
          <ac:spMkLst>
            <pc:docMk/>
            <pc:sldMk cId="3863438464" sldId="340"/>
            <ac:spMk id="8212" creationId="{D04FDDB9-8D37-DD9D-51B9-62CBC753F066}"/>
          </ac:spMkLst>
        </pc:spChg>
        <pc:spChg chg="add del mod">
          <ac:chgData name="Cesar Pzzo" userId="727aafd2658302de" providerId="LiveId" clId="{FA20F9A4-3295-46B5-ABEA-F50C594D9EB0}" dt="2024-06-22T04:56:09.886" v="7167" actId="21"/>
          <ac:spMkLst>
            <pc:docMk/>
            <pc:sldMk cId="3863438464" sldId="340"/>
            <ac:spMk id="8213" creationId="{D04FDDB9-8D37-DD9D-51B9-62CBC753F066}"/>
          </ac:spMkLst>
        </pc:spChg>
        <pc:spChg chg="add mod ord">
          <ac:chgData name="Cesar Pzzo" userId="727aafd2658302de" providerId="LiveId" clId="{FA20F9A4-3295-46B5-ABEA-F50C594D9EB0}" dt="2024-06-22T04:56:51.209" v="7175" actId="14861"/>
          <ac:spMkLst>
            <pc:docMk/>
            <pc:sldMk cId="3863438464" sldId="340"/>
            <ac:spMk id="8214" creationId="{D04FDDB9-8D37-DD9D-51B9-62CBC753F066}"/>
          </ac:spMkLst>
        </pc:spChg>
        <pc:spChg chg="mod">
          <ac:chgData name="Cesar Pzzo" userId="727aafd2658302de" providerId="LiveId" clId="{FA20F9A4-3295-46B5-ABEA-F50C594D9EB0}" dt="2024-06-22T05:39:17.142" v="7757"/>
          <ac:spMkLst>
            <pc:docMk/>
            <pc:sldMk cId="3863438464" sldId="340"/>
            <ac:spMk id="8219" creationId="{F465C40A-0615-15BD-3853-EC1AFD5C1CC8}"/>
          </ac:spMkLst>
        </pc:spChg>
        <pc:spChg chg="mod">
          <ac:chgData name="Cesar Pzzo" userId="727aafd2658302de" providerId="LiveId" clId="{FA20F9A4-3295-46B5-ABEA-F50C594D9EB0}" dt="2024-06-22T05:39:17.142" v="7757"/>
          <ac:spMkLst>
            <pc:docMk/>
            <pc:sldMk cId="3863438464" sldId="340"/>
            <ac:spMk id="8222" creationId="{7699E6AE-A035-9075-26F1-599F80300ABC}"/>
          </ac:spMkLst>
        </pc:spChg>
        <pc:spChg chg="mod">
          <ac:chgData name="Cesar Pzzo" userId="727aafd2658302de" providerId="LiveId" clId="{FA20F9A4-3295-46B5-ABEA-F50C594D9EB0}" dt="2024-06-22T05:39:17.142" v="7757"/>
          <ac:spMkLst>
            <pc:docMk/>
            <pc:sldMk cId="3863438464" sldId="340"/>
            <ac:spMk id="8225" creationId="{D3DD82AC-B71B-7275-AB77-F5E7F8601DD5}"/>
          </ac:spMkLst>
        </pc:spChg>
        <pc:spChg chg="mod">
          <ac:chgData name="Cesar Pzzo" userId="727aafd2658302de" providerId="LiveId" clId="{FA20F9A4-3295-46B5-ABEA-F50C594D9EB0}" dt="2024-06-22T05:39:17.142" v="7757"/>
          <ac:spMkLst>
            <pc:docMk/>
            <pc:sldMk cId="3863438464" sldId="340"/>
            <ac:spMk id="8228" creationId="{20AF11E6-6E0F-6FB0-C0BA-9719B46FC1B7}"/>
          </ac:spMkLst>
        </pc:spChg>
        <pc:spChg chg="mod">
          <ac:chgData name="Cesar Pzzo" userId="727aafd2658302de" providerId="LiveId" clId="{FA20F9A4-3295-46B5-ABEA-F50C594D9EB0}" dt="2024-06-22T15:23:20.044" v="8910"/>
          <ac:spMkLst>
            <pc:docMk/>
            <pc:sldMk cId="3863438464" sldId="340"/>
            <ac:spMk id="8231" creationId="{F8706B83-7AB9-E872-FB8F-B4D6F1BF89C8}"/>
          </ac:spMkLst>
        </pc:spChg>
        <pc:grpChg chg="mod">
          <ac:chgData name="Cesar Pzzo" userId="727aafd2658302de" providerId="LiveId" clId="{FA20F9A4-3295-46B5-ABEA-F50C594D9EB0}" dt="2024-06-22T04:42:42.252" v="6877" actId="478"/>
          <ac:grpSpMkLst>
            <pc:docMk/>
            <pc:sldMk cId="3863438464" sldId="340"/>
            <ac:grpSpMk id="2" creationId="{DD6000FE-706A-DF3C-87B0-E6AB9AC19DE5}"/>
          </ac:grpSpMkLst>
        </pc:grpChg>
        <pc:grpChg chg="mod">
          <ac:chgData name="Cesar Pzzo" userId="727aafd2658302de" providerId="LiveId" clId="{FA20F9A4-3295-46B5-ABEA-F50C594D9EB0}" dt="2024-06-22T04:42:42.252" v="6877" actId="478"/>
          <ac:grpSpMkLst>
            <pc:docMk/>
            <pc:sldMk cId="3863438464" sldId="340"/>
            <ac:grpSpMk id="5" creationId="{8A0A0620-19FB-F9BE-91C6-6564F9720EC9}"/>
          </ac:grpSpMkLst>
        </pc:grpChg>
        <pc:grpChg chg="mod">
          <ac:chgData name="Cesar Pzzo" userId="727aafd2658302de" providerId="LiveId" clId="{FA20F9A4-3295-46B5-ABEA-F50C594D9EB0}" dt="2024-06-22T04:42:42.252" v="6877" actId="478"/>
          <ac:grpSpMkLst>
            <pc:docMk/>
            <pc:sldMk cId="3863438464" sldId="340"/>
            <ac:grpSpMk id="7" creationId="{81E925C8-1D5E-A66C-8528-56057FBE19A9}"/>
          </ac:grpSpMkLst>
        </pc:grpChg>
        <pc:grpChg chg="add del mod">
          <ac:chgData name="Cesar Pzzo" userId="727aafd2658302de" providerId="LiveId" clId="{FA20F9A4-3295-46B5-ABEA-F50C594D9EB0}" dt="2024-06-22T04:45:04.293" v="6899" actId="165"/>
          <ac:grpSpMkLst>
            <pc:docMk/>
            <pc:sldMk cId="3863438464" sldId="340"/>
            <ac:grpSpMk id="8" creationId="{D78A7A7A-B5C2-F294-0D67-A416EC92C5F0}"/>
          </ac:grpSpMkLst>
        </pc:grpChg>
        <pc:grpChg chg="del mod topLvl">
          <ac:chgData name="Cesar Pzzo" userId="727aafd2658302de" providerId="LiveId" clId="{FA20F9A4-3295-46B5-ABEA-F50C594D9EB0}" dt="2024-06-22T04:56:18.839" v="7168" actId="165"/>
          <ac:grpSpMkLst>
            <pc:docMk/>
            <pc:sldMk cId="3863438464" sldId="340"/>
            <ac:grpSpMk id="17" creationId="{4FB20FE6-E8F8-4940-CF78-DC74D356759D}"/>
          </ac:grpSpMkLst>
        </pc:grpChg>
        <pc:grpChg chg="del">
          <ac:chgData name="Cesar Pzzo" userId="727aafd2658302de" providerId="LiveId" clId="{FA20F9A4-3295-46B5-ABEA-F50C594D9EB0}" dt="2024-06-22T05:39:16.711" v="7756" actId="478"/>
          <ac:grpSpMkLst>
            <pc:docMk/>
            <pc:sldMk cId="3863438464" sldId="340"/>
            <ac:grpSpMk id="54" creationId="{D2C1C060-4773-25D6-A4E6-4493F8A1EF0E}"/>
          </ac:grpSpMkLst>
        </pc:grpChg>
        <pc:grpChg chg="del">
          <ac:chgData name="Cesar Pzzo" userId="727aafd2658302de" providerId="LiveId" clId="{FA20F9A4-3295-46B5-ABEA-F50C594D9EB0}" dt="2024-06-22T05:39:16.711" v="7756" actId="478"/>
          <ac:grpSpMkLst>
            <pc:docMk/>
            <pc:sldMk cId="3863438464" sldId="340"/>
            <ac:grpSpMk id="58" creationId="{2BC4FDE7-060B-AA46-D15B-DFA939795E2E}"/>
          </ac:grpSpMkLst>
        </pc:grpChg>
        <pc:grpChg chg="del">
          <ac:chgData name="Cesar Pzzo" userId="727aafd2658302de" providerId="LiveId" clId="{FA20F9A4-3295-46B5-ABEA-F50C594D9EB0}" dt="2024-06-22T05:39:16.711" v="7756" actId="478"/>
          <ac:grpSpMkLst>
            <pc:docMk/>
            <pc:sldMk cId="3863438464" sldId="340"/>
            <ac:grpSpMk id="60" creationId="{B1DD5463-E491-7C1F-90F7-59592D009502}"/>
          </ac:grpSpMkLst>
        </pc:grpChg>
        <pc:grpChg chg="del">
          <ac:chgData name="Cesar Pzzo" userId="727aafd2658302de" providerId="LiveId" clId="{FA20F9A4-3295-46B5-ABEA-F50C594D9EB0}" dt="2024-06-22T05:39:16.711" v="7756" actId="478"/>
          <ac:grpSpMkLst>
            <pc:docMk/>
            <pc:sldMk cId="3863438464" sldId="340"/>
            <ac:grpSpMk id="62" creationId="{832B4425-275F-9B72-AB7F-1FA7B5E30B2C}"/>
          </ac:grpSpMkLst>
        </pc:grpChg>
        <pc:grpChg chg="mod">
          <ac:chgData name="Cesar Pzzo" userId="727aafd2658302de" providerId="LiveId" clId="{FA20F9A4-3295-46B5-ABEA-F50C594D9EB0}" dt="2024-06-22T04:42:42.252" v="6877" actId="478"/>
          <ac:grpSpMkLst>
            <pc:docMk/>
            <pc:sldMk cId="3863438464" sldId="340"/>
            <ac:grpSpMk id="1035" creationId="{0650525D-D320-9BD8-78C5-CBAE0E9B08E0}"/>
          </ac:grpSpMkLst>
        </pc:grpChg>
        <pc:grpChg chg="mod">
          <ac:chgData name="Cesar Pzzo" userId="727aafd2658302de" providerId="LiveId" clId="{FA20F9A4-3295-46B5-ABEA-F50C594D9EB0}" dt="2024-06-22T04:42:42.252" v="6877" actId="478"/>
          <ac:grpSpMkLst>
            <pc:docMk/>
            <pc:sldMk cId="3863438464" sldId="340"/>
            <ac:grpSpMk id="1055" creationId="{F67D65CE-18C2-8807-0C35-1B7C660B5018}"/>
          </ac:grpSpMkLst>
        </pc:grpChg>
        <pc:grpChg chg="mod">
          <ac:chgData name="Cesar Pzzo" userId="727aafd2658302de" providerId="LiveId" clId="{FA20F9A4-3295-46B5-ABEA-F50C594D9EB0}" dt="2024-06-22T04:42:42.252" v="6877" actId="478"/>
          <ac:grpSpMkLst>
            <pc:docMk/>
            <pc:sldMk cId="3863438464" sldId="340"/>
            <ac:grpSpMk id="1056" creationId="{0DC0EBCA-0845-1FE6-9512-C3847758ACB1}"/>
          </ac:grpSpMkLst>
        </pc:grpChg>
        <pc:grpChg chg="mod">
          <ac:chgData name="Cesar Pzzo" userId="727aafd2658302de" providerId="LiveId" clId="{FA20F9A4-3295-46B5-ABEA-F50C594D9EB0}" dt="2024-06-22T04:42:42.252" v="6877" actId="478"/>
          <ac:grpSpMkLst>
            <pc:docMk/>
            <pc:sldMk cId="3863438464" sldId="340"/>
            <ac:grpSpMk id="1074" creationId="{1E20D8A9-6C7D-3138-85B3-2752AFE73AD3}"/>
          </ac:grpSpMkLst>
        </pc:grpChg>
        <pc:grpChg chg="mod">
          <ac:chgData name="Cesar Pzzo" userId="727aafd2658302de" providerId="LiveId" clId="{FA20F9A4-3295-46B5-ABEA-F50C594D9EB0}" dt="2024-06-22T04:42:42.252" v="6877" actId="478"/>
          <ac:grpSpMkLst>
            <pc:docMk/>
            <pc:sldMk cId="3863438464" sldId="340"/>
            <ac:grpSpMk id="1075" creationId="{18B4A42E-CB54-0E8B-32D2-00AD2667DE41}"/>
          </ac:grpSpMkLst>
        </pc:grpChg>
        <pc:grpChg chg="mod">
          <ac:chgData name="Cesar Pzzo" userId="727aafd2658302de" providerId="LiveId" clId="{FA20F9A4-3295-46B5-ABEA-F50C594D9EB0}" dt="2024-06-22T04:42:42.252" v="6877" actId="478"/>
          <ac:grpSpMkLst>
            <pc:docMk/>
            <pc:sldMk cId="3863438464" sldId="340"/>
            <ac:grpSpMk id="1090" creationId="{174408A0-AC8A-78A6-93AE-214FE431D760}"/>
          </ac:grpSpMkLst>
        </pc:grpChg>
        <pc:grpChg chg="del mod">
          <ac:chgData name="Cesar Pzzo" userId="727aafd2658302de" providerId="LiveId" clId="{FA20F9A4-3295-46B5-ABEA-F50C594D9EB0}" dt="2024-06-22T04:42:44.129" v="6878" actId="478"/>
          <ac:grpSpMkLst>
            <pc:docMk/>
            <pc:sldMk cId="3863438464" sldId="340"/>
            <ac:grpSpMk id="8196" creationId="{7B261191-5A45-733E-8E3E-4F1A53465F9B}"/>
          </ac:grpSpMkLst>
        </pc:grpChg>
        <pc:grpChg chg="del mod">
          <ac:chgData name="Cesar Pzzo" userId="727aafd2658302de" providerId="LiveId" clId="{FA20F9A4-3295-46B5-ABEA-F50C594D9EB0}" dt="2024-06-22T04:46:00.938" v="6909" actId="21"/>
          <ac:grpSpMkLst>
            <pc:docMk/>
            <pc:sldMk cId="3863438464" sldId="340"/>
            <ac:grpSpMk id="8200" creationId="{9C79B0FE-7F0F-6E82-A3D9-0A6CA795083A}"/>
          </ac:grpSpMkLst>
        </pc:grpChg>
        <pc:grpChg chg="add del mod">
          <ac:chgData name="Cesar Pzzo" userId="727aafd2658302de" providerId="LiveId" clId="{FA20F9A4-3295-46B5-ABEA-F50C594D9EB0}" dt="2024-06-22T04:55:59.031" v="7164" actId="165"/>
          <ac:grpSpMkLst>
            <pc:docMk/>
            <pc:sldMk cId="3863438464" sldId="340"/>
            <ac:grpSpMk id="8208" creationId="{3EE0D123-BB8C-ADA1-39B0-05480B49629E}"/>
          </ac:grpSpMkLst>
        </pc:grpChg>
        <pc:grpChg chg="add mod">
          <ac:chgData name="Cesar Pzzo" userId="727aafd2658302de" providerId="LiveId" clId="{FA20F9A4-3295-46B5-ABEA-F50C594D9EB0}" dt="2024-06-22T04:56:33.798" v="7172" actId="164"/>
          <ac:grpSpMkLst>
            <pc:docMk/>
            <pc:sldMk cId="3863438464" sldId="340"/>
            <ac:grpSpMk id="8216" creationId="{29F7055B-2008-40FB-6EBE-DCE80A3279C3}"/>
          </ac:grpSpMkLst>
        </pc:grpChg>
        <pc:grpChg chg="add mod">
          <ac:chgData name="Cesar Pzzo" userId="727aafd2658302de" providerId="LiveId" clId="{FA20F9A4-3295-46B5-ABEA-F50C594D9EB0}" dt="2024-06-22T05:39:17.142" v="7757"/>
          <ac:grpSpMkLst>
            <pc:docMk/>
            <pc:sldMk cId="3863438464" sldId="340"/>
            <ac:grpSpMk id="8218" creationId="{71F9D09E-8EAD-F100-3349-4DA1E371B9AE}"/>
          </ac:grpSpMkLst>
        </pc:grpChg>
        <pc:grpChg chg="add mod">
          <ac:chgData name="Cesar Pzzo" userId="727aafd2658302de" providerId="LiveId" clId="{FA20F9A4-3295-46B5-ABEA-F50C594D9EB0}" dt="2024-06-22T05:39:17.142" v="7757"/>
          <ac:grpSpMkLst>
            <pc:docMk/>
            <pc:sldMk cId="3863438464" sldId="340"/>
            <ac:grpSpMk id="8221" creationId="{AF9A1CCC-CBEB-A1B7-0998-5F5331B0FDF1}"/>
          </ac:grpSpMkLst>
        </pc:grpChg>
        <pc:grpChg chg="add mod">
          <ac:chgData name="Cesar Pzzo" userId="727aafd2658302de" providerId="LiveId" clId="{FA20F9A4-3295-46B5-ABEA-F50C594D9EB0}" dt="2024-06-22T05:39:17.142" v="7757"/>
          <ac:grpSpMkLst>
            <pc:docMk/>
            <pc:sldMk cId="3863438464" sldId="340"/>
            <ac:grpSpMk id="8224" creationId="{C31219C0-7374-7151-0096-6A6E4A119699}"/>
          </ac:grpSpMkLst>
        </pc:grpChg>
        <pc:grpChg chg="add mod">
          <ac:chgData name="Cesar Pzzo" userId="727aafd2658302de" providerId="LiveId" clId="{FA20F9A4-3295-46B5-ABEA-F50C594D9EB0}" dt="2024-06-22T05:39:17.142" v="7757"/>
          <ac:grpSpMkLst>
            <pc:docMk/>
            <pc:sldMk cId="3863438464" sldId="340"/>
            <ac:grpSpMk id="8227" creationId="{6557E7DD-9D9A-2812-2F7E-0604AE75A85D}"/>
          </ac:grpSpMkLst>
        </pc:grpChg>
        <pc:grpChg chg="add mod">
          <ac:chgData name="Cesar Pzzo" userId="727aafd2658302de" providerId="LiveId" clId="{FA20F9A4-3295-46B5-ABEA-F50C594D9EB0}" dt="2024-06-22T05:39:17.142" v="7757"/>
          <ac:grpSpMkLst>
            <pc:docMk/>
            <pc:sldMk cId="3863438464" sldId="340"/>
            <ac:grpSpMk id="8230" creationId="{3B4D3637-F075-551C-0639-EFF6135663FF}"/>
          </ac:grpSpMkLst>
        </pc:grpChg>
        <pc:picChg chg="mod">
          <ac:chgData name="Cesar Pzzo" userId="727aafd2658302de" providerId="LiveId" clId="{FA20F9A4-3295-46B5-ABEA-F50C594D9EB0}" dt="2024-06-22T04:42:42.252" v="6877" actId="478"/>
          <ac:picMkLst>
            <pc:docMk/>
            <pc:sldMk cId="3863438464" sldId="340"/>
            <ac:picMk id="4" creationId="{484DB80C-3A4C-F96F-7B38-C03B874644D3}"/>
          </ac:picMkLst>
        </pc:picChg>
        <pc:picChg chg="mod">
          <ac:chgData name="Cesar Pzzo" userId="727aafd2658302de" providerId="LiveId" clId="{FA20F9A4-3295-46B5-ABEA-F50C594D9EB0}" dt="2024-06-22T04:42:42.252" v="6877" actId="478"/>
          <ac:picMkLst>
            <pc:docMk/>
            <pc:sldMk cId="3863438464" sldId="340"/>
            <ac:picMk id="6" creationId="{A3AC4FFB-D279-294C-A9EE-F3CC8426D8C4}"/>
          </ac:picMkLst>
        </pc:picChg>
        <pc:picChg chg="mod topLvl">
          <ac:chgData name="Cesar Pzzo" userId="727aafd2658302de" providerId="LiveId" clId="{FA20F9A4-3295-46B5-ABEA-F50C594D9EB0}" dt="2024-06-22T04:56:33.798" v="7172" actId="164"/>
          <ac:picMkLst>
            <pc:docMk/>
            <pc:sldMk cId="3863438464" sldId="340"/>
            <ac:picMk id="21" creationId="{E732B460-2DED-1190-FECF-33F709808E7B}"/>
          </ac:picMkLst>
        </pc:picChg>
        <pc:picChg chg="mod topLvl">
          <ac:chgData name="Cesar Pzzo" userId="727aafd2658302de" providerId="LiveId" clId="{FA20F9A4-3295-46B5-ABEA-F50C594D9EB0}" dt="2024-06-22T04:56:33.798" v="7172" actId="164"/>
          <ac:picMkLst>
            <pc:docMk/>
            <pc:sldMk cId="3863438464" sldId="340"/>
            <ac:picMk id="22" creationId="{0259C24C-9B84-0376-D73F-42605DB8D2D0}"/>
          </ac:picMkLst>
        </pc:picChg>
        <pc:picChg chg="mod topLvl">
          <ac:chgData name="Cesar Pzzo" userId="727aafd2658302de" providerId="LiveId" clId="{FA20F9A4-3295-46B5-ABEA-F50C594D9EB0}" dt="2024-06-22T04:56:33.798" v="7172" actId="164"/>
          <ac:picMkLst>
            <pc:docMk/>
            <pc:sldMk cId="3863438464" sldId="340"/>
            <ac:picMk id="34" creationId="{C43AB7D5-6FB8-40C6-C702-81AAB7F803A8}"/>
          </ac:picMkLst>
        </pc:picChg>
        <pc:picChg chg="mod topLvl">
          <ac:chgData name="Cesar Pzzo" userId="727aafd2658302de" providerId="LiveId" clId="{FA20F9A4-3295-46B5-ABEA-F50C594D9EB0}" dt="2024-06-22T04:56:33.798" v="7172" actId="164"/>
          <ac:picMkLst>
            <pc:docMk/>
            <pc:sldMk cId="3863438464" sldId="340"/>
            <ac:picMk id="40" creationId="{55F23257-1405-18DE-8692-296F16CBF2E9}"/>
          </ac:picMkLst>
        </pc:picChg>
        <pc:picChg chg="mod topLvl">
          <ac:chgData name="Cesar Pzzo" userId="727aafd2658302de" providerId="LiveId" clId="{FA20F9A4-3295-46B5-ABEA-F50C594D9EB0}" dt="2024-06-22T04:56:33.798" v="7172" actId="164"/>
          <ac:picMkLst>
            <pc:docMk/>
            <pc:sldMk cId="3863438464" sldId="340"/>
            <ac:picMk id="48" creationId="{5BE85141-DBC5-8E9F-DAFC-52A9B1775858}"/>
          </ac:picMkLst>
        </pc:picChg>
        <pc:picChg chg="mod">
          <ac:chgData name="Cesar Pzzo" userId="727aafd2658302de" providerId="LiveId" clId="{FA20F9A4-3295-46B5-ABEA-F50C594D9EB0}" dt="2024-06-22T04:42:42.252" v="6877" actId="478"/>
          <ac:picMkLst>
            <pc:docMk/>
            <pc:sldMk cId="3863438464" sldId="340"/>
            <ac:picMk id="59" creationId="{C857A4DD-1190-5EAB-8424-6D80031E1F6F}"/>
          </ac:picMkLst>
        </pc:picChg>
        <pc:picChg chg="mod">
          <ac:chgData name="Cesar Pzzo" userId="727aafd2658302de" providerId="LiveId" clId="{FA20F9A4-3295-46B5-ABEA-F50C594D9EB0}" dt="2024-06-22T04:42:42.252" v="6877" actId="478"/>
          <ac:picMkLst>
            <pc:docMk/>
            <pc:sldMk cId="3863438464" sldId="340"/>
            <ac:picMk id="1037" creationId="{86804E59-6AE1-C943-479D-CE8F0C505180}"/>
          </ac:picMkLst>
        </pc:picChg>
        <pc:picChg chg="mod">
          <ac:chgData name="Cesar Pzzo" userId="727aafd2658302de" providerId="LiveId" clId="{FA20F9A4-3295-46B5-ABEA-F50C594D9EB0}" dt="2024-06-22T04:42:42.252" v="6877" actId="478"/>
          <ac:picMkLst>
            <pc:docMk/>
            <pc:sldMk cId="3863438464" sldId="340"/>
            <ac:picMk id="1038" creationId="{6788F9B5-5529-502B-67BD-F6556D6F3D3D}"/>
          </ac:picMkLst>
        </pc:picChg>
        <pc:picChg chg="mod">
          <ac:chgData name="Cesar Pzzo" userId="727aafd2658302de" providerId="LiveId" clId="{FA20F9A4-3295-46B5-ABEA-F50C594D9EB0}" dt="2024-06-22T04:42:42.252" v="6877" actId="478"/>
          <ac:picMkLst>
            <pc:docMk/>
            <pc:sldMk cId="3863438464" sldId="340"/>
            <ac:picMk id="1039" creationId="{542E28EE-6AC8-626B-6F58-3DAE860D1050}"/>
          </ac:picMkLst>
        </pc:picChg>
        <pc:picChg chg="mod">
          <ac:chgData name="Cesar Pzzo" userId="727aafd2658302de" providerId="LiveId" clId="{FA20F9A4-3295-46B5-ABEA-F50C594D9EB0}" dt="2024-06-22T04:42:42.252" v="6877" actId="478"/>
          <ac:picMkLst>
            <pc:docMk/>
            <pc:sldMk cId="3863438464" sldId="340"/>
            <ac:picMk id="1049" creationId="{6D9AEFEC-FE53-3284-436A-05081E6F94B5}"/>
          </ac:picMkLst>
        </pc:picChg>
        <pc:picChg chg="mod">
          <ac:chgData name="Cesar Pzzo" userId="727aafd2658302de" providerId="LiveId" clId="{FA20F9A4-3295-46B5-ABEA-F50C594D9EB0}" dt="2024-06-22T04:42:42.252" v="6877" actId="478"/>
          <ac:picMkLst>
            <pc:docMk/>
            <pc:sldMk cId="3863438464" sldId="340"/>
            <ac:picMk id="1050" creationId="{5C610196-C4C4-5281-C86B-F8090BBC2B86}"/>
          </ac:picMkLst>
        </pc:picChg>
        <pc:picChg chg="mod">
          <ac:chgData name="Cesar Pzzo" userId="727aafd2658302de" providerId="LiveId" clId="{FA20F9A4-3295-46B5-ABEA-F50C594D9EB0}" dt="2024-06-22T04:42:42.252" v="6877" actId="478"/>
          <ac:picMkLst>
            <pc:docMk/>
            <pc:sldMk cId="3863438464" sldId="340"/>
            <ac:picMk id="1057" creationId="{90476D9F-38F6-620B-5874-31071E2629F9}"/>
          </ac:picMkLst>
        </pc:picChg>
        <pc:picChg chg="mod">
          <ac:chgData name="Cesar Pzzo" userId="727aafd2658302de" providerId="LiveId" clId="{FA20F9A4-3295-46B5-ABEA-F50C594D9EB0}" dt="2024-06-22T04:42:42.252" v="6877" actId="478"/>
          <ac:picMkLst>
            <pc:docMk/>
            <pc:sldMk cId="3863438464" sldId="340"/>
            <ac:picMk id="1058" creationId="{7390CA75-BB66-C236-5446-35A9D4FBD009}"/>
          </ac:picMkLst>
        </pc:picChg>
        <pc:picChg chg="mod">
          <ac:chgData name="Cesar Pzzo" userId="727aafd2658302de" providerId="LiveId" clId="{FA20F9A4-3295-46B5-ABEA-F50C594D9EB0}" dt="2024-06-22T04:42:42.252" v="6877" actId="478"/>
          <ac:picMkLst>
            <pc:docMk/>
            <pc:sldMk cId="3863438464" sldId="340"/>
            <ac:picMk id="1060" creationId="{28A86181-A08B-FFE3-9202-D9E6A752FD06}"/>
          </ac:picMkLst>
        </pc:picChg>
        <pc:picChg chg="mod">
          <ac:chgData name="Cesar Pzzo" userId="727aafd2658302de" providerId="LiveId" clId="{FA20F9A4-3295-46B5-ABEA-F50C594D9EB0}" dt="2024-06-22T04:42:42.252" v="6877" actId="478"/>
          <ac:picMkLst>
            <pc:docMk/>
            <pc:sldMk cId="3863438464" sldId="340"/>
            <ac:picMk id="1061" creationId="{3BF733A6-8875-0395-2FAB-0431450D81EE}"/>
          </ac:picMkLst>
        </pc:picChg>
        <pc:picChg chg="mod">
          <ac:chgData name="Cesar Pzzo" userId="727aafd2658302de" providerId="LiveId" clId="{FA20F9A4-3295-46B5-ABEA-F50C594D9EB0}" dt="2024-06-22T04:42:42.252" v="6877" actId="478"/>
          <ac:picMkLst>
            <pc:docMk/>
            <pc:sldMk cId="3863438464" sldId="340"/>
            <ac:picMk id="1062" creationId="{79F5DCA8-2C7D-7909-1555-FD6806EEDB1D}"/>
          </ac:picMkLst>
        </pc:picChg>
        <pc:picChg chg="add del">
          <ac:chgData name="Cesar Pzzo" userId="727aafd2658302de" providerId="LiveId" clId="{FA20F9A4-3295-46B5-ABEA-F50C594D9EB0}" dt="2024-06-22T04:42:42.252" v="6877" actId="478"/>
          <ac:picMkLst>
            <pc:docMk/>
            <pc:sldMk cId="3863438464" sldId="340"/>
            <ac:picMk id="1076" creationId="{2FC46F29-1C29-283B-B189-52ED56BC01E4}"/>
          </ac:picMkLst>
        </pc:picChg>
        <pc:picChg chg="mod">
          <ac:chgData name="Cesar Pzzo" userId="727aafd2658302de" providerId="LiveId" clId="{FA20F9A4-3295-46B5-ABEA-F50C594D9EB0}" dt="2024-06-22T04:42:42.252" v="6877" actId="478"/>
          <ac:picMkLst>
            <pc:docMk/>
            <pc:sldMk cId="3863438464" sldId="340"/>
            <ac:picMk id="1077" creationId="{DB02FC39-DC81-9ABD-0DE1-009670BA656B}"/>
          </ac:picMkLst>
        </pc:picChg>
        <pc:picChg chg="mod">
          <ac:chgData name="Cesar Pzzo" userId="727aafd2658302de" providerId="LiveId" clId="{FA20F9A4-3295-46B5-ABEA-F50C594D9EB0}" dt="2024-06-22T04:42:42.252" v="6877" actId="478"/>
          <ac:picMkLst>
            <pc:docMk/>
            <pc:sldMk cId="3863438464" sldId="340"/>
            <ac:picMk id="1079" creationId="{74BCEC32-9032-4959-50B2-60A295F1C4E9}"/>
          </ac:picMkLst>
        </pc:picChg>
        <pc:picChg chg="mod">
          <ac:chgData name="Cesar Pzzo" userId="727aafd2658302de" providerId="LiveId" clId="{FA20F9A4-3295-46B5-ABEA-F50C594D9EB0}" dt="2024-06-22T04:42:42.252" v="6877" actId="478"/>
          <ac:picMkLst>
            <pc:docMk/>
            <pc:sldMk cId="3863438464" sldId="340"/>
            <ac:picMk id="1080" creationId="{7DE9949D-91BE-49F2-1971-C678923D8C12}"/>
          </ac:picMkLst>
        </pc:picChg>
        <pc:picChg chg="mod">
          <ac:chgData name="Cesar Pzzo" userId="727aafd2658302de" providerId="LiveId" clId="{FA20F9A4-3295-46B5-ABEA-F50C594D9EB0}" dt="2024-06-22T04:42:42.252" v="6877" actId="478"/>
          <ac:picMkLst>
            <pc:docMk/>
            <pc:sldMk cId="3863438464" sldId="340"/>
            <ac:picMk id="1081" creationId="{7A4EEAB6-8772-A9DC-CEA0-9861D6086D8D}"/>
          </ac:picMkLst>
        </pc:picChg>
        <pc:picChg chg="del mod">
          <ac:chgData name="Cesar Pzzo" userId="727aafd2658302de" providerId="LiveId" clId="{FA20F9A4-3295-46B5-ABEA-F50C594D9EB0}" dt="2024-06-22T04:46:00.938" v="6909" actId="21"/>
          <ac:picMkLst>
            <pc:docMk/>
            <pc:sldMk cId="3863438464" sldId="340"/>
            <ac:picMk id="8201" creationId="{D23C5946-A0DF-2A89-C000-97BEF89C7F2A}"/>
          </ac:picMkLst>
        </pc:picChg>
        <pc:picChg chg="add mod topLvl">
          <ac:chgData name="Cesar Pzzo" userId="727aafd2658302de" providerId="LiveId" clId="{FA20F9A4-3295-46B5-ABEA-F50C594D9EB0}" dt="2024-06-22T04:56:33.798" v="7172" actId="164"/>
          <ac:picMkLst>
            <pc:docMk/>
            <pc:sldMk cId="3863438464" sldId="340"/>
            <ac:picMk id="8207" creationId="{D23C5946-A0DF-2A89-C000-97BEF89C7F2A}"/>
          </ac:picMkLst>
        </pc:picChg>
        <pc:picChg chg="add del mod">
          <ac:chgData name="Cesar Pzzo" userId="727aafd2658302de" providerId="LiveId" clId="{FA20F9A4-3295-46B5-ABEA-F50C594D9EB0}" dt="2024-06-22T04:51:14.536" v="6986" actId="21"/>
          <ac:picMkLst>
            <pc:docMk/>
            <pc:sldMk cId="3863438464" sldId="340"/>
            <ac:picMk id="8211" creationId="{2EDFEA38-8186-7795-0199-0AF548F6E66E}"/>
          </ac:picMkLst>
        </pc:picChg>
        <pc:picChg chg="mod">
          <ac:chgData name="Cesar Pzzo" userId="727aafd2658302de" providerId="LiveId" clId="{FA20F9A4-3295-46B5-ABEA-F50C594D9EB0}" dt="2024-06-22T05:39:17.142" v="7757"/>
          <ac:picMkLst>
            <pc:docMk/>
            <pc:sldMk cId="3863438464" sldId="340"/>
            <ac:picMk id="8220" creationId="{33342D89-E01B-CD8D-54EE-30608BCC05E1}"/>
          </ac:picMkLst>
        </pc:picChg>
        <pc:picChg chg="mod">
          <ac:chgData name="Cesar Pzzo" userId="727aafd2658302de" providerId="LiveId" clId="{FA20F9A4-3295-46B5-ABEA-F50C594D9EB0}" dt="2024-06-22T05:39:17.142" v="7757"/>
          <ac:picMkLst>
            <pc:docMk/>
            <pc:sldMk cId="3863438464" sldId="340"/>
            <ac:picMk id="8223" creationId="{FE90B342-14F1-2B5B-1D30-E312E5ED8CB8}"/>
          </ac:picMkLst>
        </pc:picChg>
        <pc:picChg chg="mod">
          <ac:chgData name="Cesar Pzzo" userId="727aafd2658302de" providerId="LiveId" clId="{FA20F9A4-3295-46B5-ABEA-F50C594D9EB0}" dt="2024-06-22T05:39:17.142" v="7757"/>
          <ac:picMkLst>
            <pc:docMk/>
            <pc:sldMk cId="3863438464" sldId="340"/>
            <ac:picMk id="8226" creationId="{375D9AAC-A906-5EB9-8F30-01A6B6CC6D85}"/>
          </ac:picMkLst>
        </pc:picChg>
        <pc:picChg chg="mod">
          <ac:chgData name="Cesar Pzzo" userId="727aafd2658302de" providerId="LiveId" clId="{FA20F9A4-3295-46B5-ABEA-F50C594D9EB0}" dt="2024-06-22T05:39:17.142" v="7757"/>
          <ac:picMkLst>
            <pc:docMk/>
            <pc:sldMk cId="3863438464" sldId="340"/>
            <ac:picMk id="8229" creationId="{C1966E7D-73C6-94BA-22ED-FE40D65658E2}"/>
          </ac:picMkLst>
        </pc:picChg>
        <pc:picChg chg="mod">
          <ac:chgData name="Cesar Pzzo" userId="727aafd2658302de" providerId="LiveId" clId="{FA20F9A4-3295-46B5-ABEA-F50C594D9EB0}" dt="2024-06-22T05:39:17.142" v="7757"/>
          <ac:picMkLst>
            <pc:docMk/>
            <pc:sldMk cId="3863438464" sldId="340"/>
            <ac:picMk id="8232" creationId="{C06303D5-5C22-1EE9-4211-E7BE8BC9AECF}"/>
          </ac:picMkLst>
        </pc:picChg>
      </pc:sldChg>
      <pc:sldChg chg="addSp delSp modSp add del mod delAnim modAnim">
        <pc:chgData name="Cesar Pzzo" userId="727aafd2658302de" providerId="LiveId" clId="{FA20F9A4-3295-46B5-ABEA-F50C594D9EB0}" dt="2024-06-22T04:52:28.154" v="7077" actId="47"/>
        <pc:sldMkLst>
          <pc:docMk/>
          <pc:sldMk cId="3609481259" sldId="341"/>
        </pc:sldMkLst>
        <pc:spChg chg="mod">
          <ac:chgData name="Cesar Pzzo" userId="727aafd2658302de" providerId="LiveId" clId="{FA20F9A4-3295-46B5-ABEA-F50C594D9EB0}" dt="2024-06-22T04:51:21.228" v="6989" actId="1035"/>
          <ac:spMkLst>
            <pc:docMk/>
            <pc:sldMk cId="3609481259" sldId="341"/>
            <ac:spMk id="26" creationId="{75CB8F4C-90F3-04F4-B20A-2703D739AABC}"/>
          </ac:spMkLst>
        </pc:spChg>
        <pc:spChg chg="mod">
          <ac:chgData name="Cesar Pzzo" userId="727aafd2658302de" providerId="LiveId" clId="{FA20F9A4-3295-46B5-ABEA-F50C594D9EB0}" dt="2024-06-22T04:51:21.228" v="6989" actId="1035"/>
          <ac:spMkLst>
            <pc:docMk/>
            <pc:sldMk cId="3609481259" sldId="341"/>
            <ac:spMk id="51" creationId="{0F914006-0265-6A96-9EF0-7C7CB4A760A7}"/>
          </ac:spMkLst>
        </pc:spChg>
        <pc:spChg chg="mod">
          <ac:chgData name="Cesar Pzzo" userId="727aafd2658302de" providerId="LiveId" clId="{FA20F9A4-3295-46B5-ABEA-F50C594D9EB0}" dt="2024-06-22T04:51:21.228" v="6989" actId="1035"/>
          <ac:spMkLst>
            <pc:docMk/>
            <pc:sldMk cId="3609481259" sldId="341"/>
            <ac:spMk id="8195" creationId="{6CA7A9BE-F49C-3C8B-A6FD-981354538F64}"/>
          </ac:spMkLst>
        </pc:spChg>
        <pc:spChg chg="mod">
          <ac:chgData name="Cesar Pzzo" userId="727aafd2658302de" providerId="LiveId" clId="{FA20F9A4-3295-46B5-ABEA-F50C594D9EB0}" dt="2024-06-22T04:51:21.228" v="6989" actId="1035"/>
          <ac:spMkLst>
            <pc:docMk/>
            <pc:sldMk cId="3609481259" sldId="341"/>
            <ac:spMk id="8198" creationId="{3C9F830E-15E2-FD12-70C1-73506CB8B5EC}"/>
          </ac:spMkLst>
        </pc:spChg>
        <pc:spChg chg="mod">
          <ac:chgData name="Cesar Pzzo" userId="727aafd2658302de" providerId="LiveId" clId="{FA20F9A4-3295-46B5-ABEA-F50C594D9EB0}" dt="2024-06-22T04:51:21.228" v="6989" actId="1035"/>
          <ac:spMkLst>
            <pc:docMk/>
            <pc:sldMk cId="3609481259" sldId="341"/>
            <ac:spMk id="8199" creationId="{25FE9D41-AAE5-5A83-EDED-0B01A60294F2}"/>
          </ac:spMkLst>
        </pc:spChg>
        <pc:grpChg chg="mod">
          <ac:chgData name="Cesar Pzzo" userId="727aafd2658302de" providerId="LiveId" clId="{FA20F9A4-3295-46B5-ABEA-F50C594D9EB0}" dt="2024-06-22T04:51:21.228" v="6989" actId="1035"/>
          <ac:grpSpMkLst>
            <pc:docMk/>
            <pc:sldMk cId="3609481259" sldId="341"/>
            <ac:grpSpMk id="17" creationId="{4FB20FE6-E8F8-4940-CF78-DC74D356759D}"/>
          </ac:grpSpMkLst>
        </pc:grpChg>
        <pc:grpChg chg="mod">
          <ac:chgData name="Cesar Pzzo" userId="727aafd2658302de" providerId="LiveId" clId="{FA20F9A4-3295-46B5-ABEA-F50C594D9EB0}" dt="2024-06-22T04:51:21.228" v="6989" actId="1035"/>
          <ac:grpSpMkLst>
            <pc:docMk/>
            <pc:sldMk cId="3609481259" sldId="341"/>
            <ac:grpSpMk id="8208" creationId="{3EE0D123-BB8C-ADA1-39B0-05480B49629E}"/>
          </ac:grpSpMkLst>
        </pc:grpChg>
        <pc:picChg chg="mod">
          <ac:chgData name="Cesar Pzzo" userId="727aafd2658302de" providerId="LiveId" clId="{FA20F9A4-3295-46B5-ABEA-F50C594D9EB0}" dt="2024-06-22T04:51:21.228" v="6989" actId="1035"/>
          <ac:picMkLst>
            <pc:docMk/>
            <pc:sldMk cId="3609481259" sldId="341"/>
            <ac:picMk id="21" creationId="{E732B460-2DED-1190-FECF-33F709808E7B}"/>
          </ac:picMkLst>
        </pc:picChg>
        <pc:picChg chg="mod">
          <ac:chgData name="Cesar Pzzo" userId="727aafd2658302de" providerId="LiveId" clId="{FA20F9A4-3295-46B5-ABEA-F50C594D9EB0}" dt="2024-06-22T04:51:21.228" v="6989" actId="1035"/>
          <ac:picMkLst>
            <pc:docMk/>
            <pc:sldMk cId="3609481259" sldId="341"/>
            <ac:picMk id="22" creationId="{0259C24C-9B84-0376-D73F-42605DB8D2D0}"/>
          </ac:picMkLst>
        </pc:picChg>
        <pc:picChg chg="mod">
          <ac:chgData name="Cesar Pzzo" userId="727aafd2658302de" providerId="LiveId" clId="{FA20F9A4-3295-46B5-ABEA-F50C594D9EB0}" dt="2024-06-22T04:51:21.228" v="6989" actId="1035"/>
          <ac:picMkLst>
            <pc:docMk/>
            <pc:sldMk cId="3609481259" sldId="341"/>
            <ac:picMk id="34" creationId="{C43AB7D5-6FB8-40C6-C702-81AAB7F803A8}"/>
          </ac:picMkLst>
        </pc:picChg>
        <pc:picChg chg="mod">
          <ac:chgData name="Cesar Pzzo" userId="727aafd2658302de" providerId="LiveId" clId="{FA20F9A4-3295-46B5-ABEA-F50C594D9EB0}" dt="2024-06-22T04:51:21.228" v="6989" actId="1035"/>
          <ac:picMkLst>
            <pc:docMk/>
            <pc:sldMk cId="3609481259" sldId="341"/>
            <ac:picMk id="40" creationId="{55F23257-1405-18DE-8692-296F16CBF2E9}"/>
          </ac:picMkLst>
        </pc:picChg>
        <pc:picChg chg="mod">
          <ac:chgData name="Cesar Pzzo" userId="727aafd2658302de" providerId="LiveId" clId="{FA20F9A4-3295-46B5-ABEA-F50C594D9EB0}" dt="2024-06-22T04:51:21.228" v="6989" actId="1035"/>
          <ac:picMkLst>
            <pc:docMk/>
            <pc:sldMk cId="3609481259" sldId="341"/>
            <ac:picMk id="48" creationId="{5BE85141-DBC5-8E9F-DAFC-52A9B1775858}"/>
          </ac:picMkLst>
        </pc:picChg>
        <pc:picChg chg="mod">
          <ac:chgData name="Cesar Pzzo" userId="727aafd2658302de" providerId="LiveId" clId="{FA20F9A4-3295-46B5-ABEA-F50C594D9EB0}" dt="2024-06-22T04:51:21.228" v="6989" actId="1035"/>
          <ac:picMkLst>
            <pc:docMk/>
            <pc:sldMk cId="3609481259" sldId="341"/>
            <ac:picMk id="8207" creationId="{D23C5946-A0DF-2A89-C000-97BEF89C7F2A}"/>
          </ac:picMkLst>
        </pc:picChg>
        <pc:picChg chg="add del mod">
          <ac:chgData name="Cesar Pzzo" userId="727aafd2658302de" providerId="LiveId" clId="{FA20F9A4-3295-46B5-ABEA-F50C594D9EB0}" dt="2024-06-22T04:52:26.621" v="7076" actId="21"/>
          <ac:picMkLst>
            <pc:docMk/>
            <pc:sldMk cId="3609481259" sldId="341"/>
            <ac:picMk id="8211" creationId="{2EDFEA38-8186-7795-0199-0AF548F6E66E}"/>
          </ac:picMkLst>
        </pc:picChg>
      </pc:sldChg>
      <pc:sldChg chg="delSp modSp add del mod delAnim">
        <pc:chgData name="Cesar Pzzo" userId="727aafd2658302de" providerId="LiveId" clId="{FA20F9A4-3295-46B5-ABEA-F50C594D9EB0}" dt="2024-06-22T04:51:02.999" v="6960" actId="47"/>
        <pc:sldMkLst>
          <pc:docMk/>
          <pc:sldMk cId="3835750984" sldId="341"/>
        </pc:sldMkLst>
        <pc:picChg chg="mod">
          <ac:chgData name="Cesar Pzzo" userId="727aafd2658302de" providerId="LiveId" clId="{FA20F9A4-3295-46B5-ABEA-F50C594D9EB0}" dt="2024-06-22T04:47:58.490" v="6918" actId="12789"/>
          <ac:picMkLst>
            <pc:docMk/>
            <pc:sldMk cId="3835750984" sldId="341"/>
            <ac:picMk id="34" creationId="{C43AB7D5-6FB8-40C6-C702-81AAB7F803A8}"/>
          </ac:picMkLst>
        </pc:picChg>
        <pc:picChg chg="mod">
          <ac:chgData name="Cesar Pzzo" userId="727aafd2658302de" providerId="LiveId" clId="{FA20F9A4-3295-46B5-ABEA-F50C594D9EB0}" dt="2024-06-22T04:47:58.490" v="6918" actId="12789"/>
          <ac:picMkLst>
            <pc:docMk/>
            <pc:sldMk cId="3835750984" sldId="341"/>
            <ac:picMk id="40" creationId="{55F23257-1405-18DE-8692-296F16CBF2E9}"/>
          </ac:picMkLst>
        </pc:picChg>
        <pc:picChg chg="mod">
          <ac:chgData name="Cesar Pzzo" userId="727aafd2658302de" providerId="LiveId" clId="{FA20F9A4-3295-46B5-ABEA-F50C594D9EB0}" dt="2024-06-22T04:47:58.490" v="6918" actId="12789"/>
          <ac:picMkLst>
            <pc:docMk/>
            <pc:sldMk cId="3835750984" sldId="341"/>
            <ac:picMk id="48" creationId="{5BE85141-DBC5-8E9F-DAFC-52A9B1775858}"/>
          </ac:picMkLst>
        </pc:picChg>
        <pc:picChg chg="del">
          <ac:chgData name="Cesar Pzzo" userId="727aafd2658302de" providerId="LiveId" clId="{FA20F9A4-3295-46B5-ABEA-F50C594D9EB0}" dt="2024-06-22T04:47:40.920" v="6916" actId="478"/>
          <ac:picMkLst>
            <pc:docMk/>
            <pc:sldMk cId="3835750984" sldId="341"/>
            <ac:picMk id="8211" creationId="{2EDFEA38-8186-7795-0199-0AF548F6E66E}"/>
          </ac:picMkLst>
        </pc:picChg>
      </pc:sldChg>
      <pc:sldChg chg="addSp modSp add del mod modAnim">
        <pc:chgData name="Cesar Pzzo" userId="727aafd2658302de" providerId="LiveId" clId="{FA20F9A4-3295-46B5-ABEA-F50C594D9EB0}" dt="2024-06-22T04:51:06.299" v="6961" actId="47"/>
        <pc:sldMkLst>
          <pc:docMk/>
          <pc:sldMk cId="1348531665" sldId="342"/>
        </pc:sldMkLst>
        <pc:picChg chg="add mod">
          <ac:chgData name="Cesar Pzzo" userId="727aafd2658302de" providerId="LiveId" clId="{FA20F9A4-3295-46B5-ABEA-F50C594D9EB0}" dt="2024-06-22T04:48:23.324" v="6923" actId="1076"/>
          <ac:picMkLst>
            <pc:docMk/>
            <pc:sldMk cId="1348531665" sldId="342"/>
            <ac:picMk id="2" creationId="{91EABBC4-ACA3-6869-7DB2-AA87153C00E9}"/>
          </ac:picMkLst>
        </pc:picChg>
      </pc:sldChg>
      <pc:sldChg chg="delSp modSp add del mod delAnim">
        <pc:chgData name="Cesar Pzzo" userId="727aafd2658302de" providerId="LiveId" clId="{FA20F9A4-3295-46B5-ABEA-F50C594D9EB0}" dt="2024-06-22T04:56:41.169" v="7174" actId="47"/>
        <pc:sldMkLst>
          <pc:docMk/>
          <pc:sldMk cId="3064113867" sldId="342"/>
        </pc:sldMkLst>
        <pc:spChg chg="mod">
          <ac:chgData name="Cesar Pzzo" userId="727aafd2658302de" providerId="LiveId" clId="{FA20F9A4-3295-46B5-ABEA-F50C594D9EB0}" dt="2024-06-22T04:51:49.556" v="7073" actId="1035"/>
          <ac:spMkLst>
            <pc:docMk/>
            <pc:sldMk cId="3064113867" sldId="342"/>
            <ac:spMk id="26" creationId="{75CB8F4C-90F3-04F4-B20A-2703D739AABC}"/>
          </ac:spMkLst>
        </pc:spChg>
        <pc:spChg chg="mod">
          <ac:chgData name="Cesar Pzzo" userId="727aafd2658302de" providerId="LiveId" clId="{FA20F9A4-3295-46B5-ABEA-F50C594D9EB0}" dt="2024-06-22T04:51:49.556" v="7073" actId="1035"/>
          <ac:spMkLst>
            <pc:docMk/>
            <pc:sldMk cId="3064113867" sldId="342"/>
            <ac:spMk id="51" creationId="{0F914006-0265-6A96-9EF0-7C7CB4A760A7}"/>
          </ac:spMkLst>
        </pc:spChg>
        <pc:spChg chg="mod">
          <ac:chgData name="Cesar Pzzo" userId="727aafd2658302de" providerId="LiveId" clId="{FA20F9A4-3295-46B5-ABEA-F50C594D9EB0}" dt="2024-06-22T04:51:49.556" v="7073" actId="1035"/>
          <ac:spMkLst>
            <pc:docMk/>
            <pc:sldMk cId="3064113867" sldId="342"/>
            <ac:spMk id="8195" creationId="{6CA7A9BE-F49C-3C8B-A6FD-981354538F64}"/>
          </ac:spMkLst>
        </pc:spChg>
        <pc:spChg chg="mod">
          <ac:chgData name="Cesar Pzzo" userId="727aafd2658302de" providerId="LiveId" clId="{FA20F9A4-3295-46B5-ABEA-F50C594D9EB0}" dt="2024-06-22T04:51:49.556" v="7073" actId="1035"/>
          <ac:spMkLst>
            <pc:docMk/>
            <pc:sldMk cId="3064113867" sldId="342"/>
            <ac:spMk id="8198" creationId="{3C9F830E-15E2-FD12-70C1-73506CB8B5EC}"/>
          </ac:spMkLst>
        </pc:spChg>
        <pc:spChg chg="mod">
          <ac:chgData name="Cesar Pzzo" userId="727aafd2658302de" providerId="LiveId" clId="{FA20F9A4-3295-46B5-ABEA-F50C594D9EB0}" dt="2024-06-22T04:51:49.556" v="7073" actId="1035"/>
          <ac:spMkLst>
            <pc:docMk/>
            <pc:sldMk cId="3064113867" sldId="342"/>
            <ac:spMk id="8199" creationId="{25FE9D41-AAE5-5A83-EDED-0B01A60294F2}"/>
          </ac:spMkLst>
        </pc:spChg>
        <pc:grpChg chg="mod">
          <ac:chgData name="Cesar Pzzo" userId="727aafd2658302de" providerId="LiveId" clId="{FA20F9A4-3295-46B5-ABEA-F50C594D9EB0}" dt="2024-06-22T04:51:49.556" v="7073" actId="1035"/>
          <ac:grpSpMkLst>
            <pc:docMk/>
            <pc:sldMk cId="3064113867" sldId="342"/>
            <ac:grpSpMk id="17" creationId="{4FB20FE6-E8F8-4940-CF78-DC74D356759D}"/>
          </ac:grpSpMkLst>
        </pc:grpChg>
        <pc:grpChg chg="mod">
          <ac:chgData name="Cesar Pzzo" userId="727aafd2658302de" providerId="LiveId" clId="{FA20F9A4-3295-46B5-ABEA-F50C594D9EB0}" dt="2024-06-22T04:51:49.556" v="7073" actId="1035"/>
          <ac:grpSpMkLst>
            <pc:docMk/>
            <pc:sldMk cId="3064113867" sldId="342"/>
            <ac:grpSpMk id="8208" creationId="{3EE0D123-BB8C-ADA1-39B0-05480B49629E}"/>
          </ac:grpSpMkLst>
        </pc:grpChg>
        <pc:picChg chg="mod">
          <ac:chgData name="Cesar Pzzo" userId="727aafd2658302de" providerId="LiveId" clId="{FA20F9A4-3295-46B5-ABEA-F50C594D9EB0}" dt="2024-06-22T04:51:49.556" v="7073" actId="1035"/>
          <ac:picMkLst>
            <pc:docMk/>
            <pc:sldMk cId="3064113867" sldId="342"/>
            <ac:picMk id="21" creationId="{E732B460-2DED-1190-FECF-33F709808E7B}"/>
          </ac:picMkLst>
        </pc:picChg>
        <pc:picChg chg="mod">
          <ac:chgData name="Cesar Pzzo" userId="727aafd2658302de" providerId="LiveId" clId="{FA20F9A4-3295-46B5-ABEA-F50C594D9EB0}" dt="2024-06-22T04:51:49.556" v="7073" actId="1035"/>
          <ac:picMkLst>
            <pc:docMk/>
            <pc:sldMk cId="3064113867" sldId="342"/>
            <ac:picMk id="22" creationId="{0259C24C-9B84-0376-D73F-42605DB8D2D0}"/>
          </ac:picMkLst>
        </pc:picChg>
        <pc:picChg chg="mod">
          <ac:chgData name="Cesar Pzzo" userId="727aafd2658302de" providerId="LiveId" clId="{FA20F9A4-3295-46B5-ABEA-F50C594D9EB0}" dt="2024-06-22T04:51:49.556" v="7073" actId="1035"/>
          <ac:picMkLst>
            <pc:docMk/>
            <pc:sldMk cId="3064113867" sldId="342"/>
            <ac:picMk id="34" creationId="{C43AB7D5-6FB8-40C6-C702-81AAB7F803A8}"/>
          </ac:picMkLst>
        </pc:picChg>
        <pc:picChg chg="mod">
          <ac:chgData name="Cesar Pzzo" userId="727aafd2658302de" providerId="LiveId" clId="{FA20F9A4-3295-46B5-ABEA-F50C594D9EB0}" dt="2024-06-22T04:51:49.556" v="7073" actId="1035"/>
          <ac:picMkLst>
            <pc:docMk/>
            <pc:sldMk cId="3064113867" sldId="342"/>
            <ac:picMk id="40" creationId="{55F23257-1405-18DE-8692-296F16CBF2E9}"/>
          </ac:picMkLst>
        </pc:picChg>
        <pc:picChg chg="mod">
          <ac:chgData name="Cesar Pzzo" userId="727aafd2658302de" providerId="LiveId" clId="{FA20F9A4-3295-46B5-ABEA-F50C594D9EB0}" dt="2024-06-22T04:51:49.556" v="7073" actId="1035"/>
          <ac:picMkLst>
            <pc:docMk/>
            <pc:sldMk cId="3064113867" sldId="342"/>
            <ac:picMk id="48" creationId="{5BE85141-DBC5-8E9F-DAFC-52A9B1775858}"/>
          </ac:picMkLst>
        </pc:picChg>
        <pc:picChg chg="mod">
          <ac:chgData name="Cesar Pzzo" userId="727aafd2658302de" providerId="LiveId" clId="{FA20F9A4-3295-46B5-ABEA-F50C594D9EB0}" dt="2024-06-22T04:51:49.556" v="7073" actId="1035"/>
          <ac:picMkLst>
            <pc:docMk/>
            <pc:sldMk cId="3064113867" sldId="342"/>
            <ac:picMk id="8207" creationId="{D23C5946-A0DF-2A89-C000-97BEF89C7F2A}"/>
          </ac:picMkLst>
        </pc:picChg>
        <pc:picChg chg="del">
          <ac:chgData name="Cesar Pzzo" userId="727aafd2658302de" providerId="LiveId" clId="{FA20F9A4-3295-46B5-ABEA-F50C594D9EB0}" dt="2024-06-22T04:51:40.709" v="6992" actId="478"/>
          <ac:picMkLst>
            <pc:docMk/>
            <pc:sldMk cId="3064113867" sldId="342"/>
            <ac:picMk id="8211" creationId="{2EDFEA38-8186-7795-0199-0AF548F6E66E}"/>
          </ac:picMkLst>
        </pc:picChg>
      </pc:sldChg>
      <pc:sldChg chg="addSp delSp modSp add del">
        <pc:chgData name="Cesar Pzzo" userId="727aafd2658302de" providerId="LiveId" clId="{FA20F9A4-3295-46B5-ABEA-F50C594D9EB0}" dt="2024-06-22T04:51:06.299" v="6961" actId="47"/>
        <pc:sldMkLst>
          <pc:docMk/>
          <pc:sldMk cId="195222467" sldId="343"/>
        </pc:sldMkLst>
        <pc:spChg chg="mod">
          <ac:chgData name="Cesar Pzzo" userId="727aafd2658302de" providerId="LiveId" clId="{FA20F9A4-3295-46B5-ABEA-F50C594D9EB0}" dt="2024-06-22T04:48:47.151" v="6926" actId="21"/>
          <ac:spMkLst>
            <pc:docMk/>
            <pc:sldMk cId="195222467" sldId="343"/>
            <ac:spMk id="26" creationId="{75CB8F4C-90F3-04F4-B20A-2703D739AABC}"/>
          </ac:spMkLst>
        </pc:spChg>
        <pc:spChg chg="mod">
          <ac:chgData name="Cesar Pzzo" userId="727aafd2658302de" providerId="LiveId" clId="{FA20F9A4-3295-46B5-ABEA-F50C594D9EB0}" dt="2024-06-22T04:48:47.151" v="6926" actId="21"/>
          <ac:spMkLst>
            <pc:docMk/>
            <pc:sldMk cId="195222467" sldId="343"/>
            <ac:spMk id="51" creationId="{0F914006-0265-6A96-9EF0-7C7CB4A760A7}"/>
          </ac:spMkLst>
        </pc:spChg>
        <pc:spChg chg="mod">
          <ac:chgData name="Cesar Pzzo" userId="727aafd2658302de" providerId="LiveId" clId="{FA20F9A4-3295-46B5-ABEA-F50C594D9EB0}" dt="2024-06-22T04:48:47.151" v="6926" actId="21"/>
          <ac:spMkLst>
            <pc:docMk/>
            <pc:sldMk cId="195222467" sldId="343"/>
            <ac:spMk id="8195" creationId="{6CA7A9BE-F49C-3C8B-A6FD-981354538F64}"/>
          </ac:spMkLst>
        </pc:spChg>
        <pc:spChg chg="mod">
          <ac:chgData name="Cesar Pzzo" userId="727aafd2658302de" providerId="LiveId" clId="{FA20F9A4-3295-46B5-ABEA-F50C594D9EB0}" dt="2024-06-22T04:48:47.151" v="6926" actId="21"/>
          <ac:spMkLst>
            <pc:docMk/>
            <pc:sldMk cId="195222467" sldId="343"/>
            <ac:spMk id="8198" creationId="{3C9F830E-15E2-FD12-70C1-73506CB8B5EC}"/>
          </ac:spMkLst>
        </pc:spChg>
        <pc:spChg chg="mod">
          <ac:chgData name="Cesar Pzzo" userId="727aafd2658302de" providerId="LiveId" clId="{FA20F9A4-3295-46B5-ABEA-F50C594D9EB0}" dt="2024-06-22T04:48:47.151" v="6926" actId="21"/>
          <ac:spMkLst>
            <pc:docMk/>
            <pc:sldMk cId="195222467" sldId="343"/>
            <ac:spMk id="8199" creationId="{25FE9D41-AAE5-5A83-EDED-0B01A60294F2}"/>
          </ac:spMkLst>
        </pc:spChg>
        <pc:grpChg chg="mod">
          <ac:chgData name="Cesar Pzzo" userId="727aafd2658302de" providerId="LiveId" clId="{FA20F9A4-3295-46B5-ABEA-F50C594D9EB0}" dt="2024-06-22T04:48:47.151" v="6926" actId="21"/>
          <ac:grpSpMkLst>
            <pc:docMk/>
            <pc:sldMk cId="195222467" sldId="343"/>
            <ac:grpSpMk id="17" creationId="{4FB20FE6-E8F8-4940-CF78-DC74D356759D}"/>
          </ac:grpSpMkLst>
        </pc:grpChg>
        <pc:grpChg chg="mod">
          <ac:chgData name="Cesar Pzzo" userId="727aafd2658302de" providerId="LiveId" clId="{FA20F9A4-3295-46B5-ABEA-F50C594D9EB0}" dt="2024-06-22T04:48:47.151" v="6926" actId="21"/>
          <ac:grpSpMkLst>
            <pc:docMk/>
            <pc:sldMk cId="195222467" sldId="343"/>
            <ac:grpSpMk id="8208" creationId="{3EE0D123-BB8C-ADA1-39B0-05480B49629E}"/>
          </ac:grpSpMkLst>
        </pc:grpChg>
        <pc:picChg chg="add del">
          <ac:chgData name="Cesar Pzzo" userId="727aafd2658302de" providerId="LiveId" clId="{FA20F9A4-3295-46B5-ABEA-F50C594D9EB0}" dt="2024-06-22T04:48:47.151" v="6926" actId="21"/>
          <ac:picMkLst>
            <pc:docMk/>
            <pc:sldMk cId="195222467" sldId="343"/>
            <ac:picMk id="21" creationId="{E732B460-2DED-1190-FECF-33F709808E7B}"/>
          </ac:picMkLst>
        </pc:picChg>
        <pc:picChg chg="mod">
          <ac:chgData name="Cesar Pzzo" userId="727aafd2658302de" providerId="LiveId" clId="{FA20F9A4-3295-46B5-ABEA-F50C594D9EB0}" dt="2024-06-22T04:48:47.151" v="6926" actId="21"/>
          <ac:picMkLst>
            <pc:docMk/>
            <pc:sldMk cId="195222467" sldId="343"/>
            <ac:picMk id="22" creationId="{0259C24C-9B84-0376-D73F-42605DB8D2D0}"/>
          </ac:picMkLst>
        </pc:picChg>
        <pc:picChg chg="mod">
          <ac:chgData name="Cesar Pzzo" userId="727aafd2658302de" providerId="LiveId" clId="{FA20F9A4-3295-46B5-ABEA-F50C594D9EB0}" dt="2024-06-22T04:48:47.151" v="6926" actId="21"/>
          <ac:picMkLst>
            <pc:docMk/>
            <pc:sldMk cId="195222467" sldId="343"/>
            <ac:picMk id="34" creationId="{C43AB7D5-6FB8-40C6-C702-81AAB7F803A8}"/>
          </ac:picMkLst>
        </pc:picChg>
        <pc:picChg chg="mod">
          <ac:chgData name="Cesar Pzzo" userId="727aafd2658302de" providerId="LiveId" clId="{FA20F9A4-3295-46B5-ABEA-F50C594D9EB0}" dt="2024-06-22T04:48:47.151" v="6926" actId="21"/>
          <ac:picMkLst>
            <pc:docMk/>
            <pc:sldMk cId="195222467" sldId="343"/>
            <ac:picMk id="40" creationId="{55F23257-1405-18DE-8692-296F16CBF2E9}"/>
          </ac:picMkLst>
        </pc:picChg>
        <pc:picChg chg="mod">
          <ac:chgData name="Cesar Pzzo" userId="727aafd2658302de" providerId="LiveId" clId="{FA20F9A4-3295-46B5-ABEA-F50C594D9EB0}" dt="2024-06-22T04:48:47.151" v="6926" actId="21"/>
          <ac:picMkLst>
            <pc:docMk/>
            <pc:sldMk cId="195222467" sldId="343"/>
            <ac:picMk id="48" creationId="{5BE85141-DBC5-8E9F-DAFC-52A9B1775858}"/>
          </ac:picMkLst>
        </pc:picChg>
        <pc:picChg chg="mod">
          <ac:chgData name="Cesar Pzzo" userId="727aafd2658302de" providerId="LiveId" clId="{FA20F9A4-3295-46B5-ABEA-F50C594D9EB0}" dt="2024-06-22T04:48:47.151" v="6926" actId="21"/>
          <ac:picMkLst>
            <pc:docMk/>
            <pc:sldMk cId="195222467" sldId="343"/>
            <ac:picMk id="8207" creationId="{D23C5946-A0DF-2A89-C000-97BEF89C7F2A}"/>
          </ac:picMkLst>
        </pc:picChg>
      </pc:sldChg>
      <pc:sldChg chg="addSp delSp modSp add del mod delAnim modAnim">
        <pc:chgData name="Cesar Pzzo" userId="727aafd2658302de" providerId="LiveId" clId="{FA20F9A4-3295-46B5-ABEA-F50C594D9EB0}" dt="2024-06-22T04:57:07.078" v="7178" actId="47"/>
        <pc:sldMkLst>
          <pc:docMk/>
          <pc:sldMk cId="3794954634" sldId="343"/>
        </pc:sldMkLst>
        <pc:picChg chg="add del mod">
          <ac:chgData name="Cesar Pzzo" userId="727aafd2658302de" providerId="LiveId" clId="{FA20F9A4-3295-46B5-ABEA-F50C594D9EB0}" dt="2024-06-22T04:57:04.858" v="7177" actId="21"/>
          <ac:picMkLst>
            <pc:docMk/>
            <pc:sldMk cId="3794954634" sldId="343"/>
            <ac:picMk id="8211" creationId="{2EDFEA38-8186-7795-0199-0AF548F6E66E}"/>
          </ac:picMkLst>
        </pc:picChg>
      </pc:sldChg>
      <pc:sldChg chg="delSp modSp add del mod delAnim">
        <pc:chgData name="Cesar Pzzo" userId="727aafd2658302de" providerId="LiveId" clId="{FA20F9A4-3295-46B5-ABEA-F50C594D9EB0}" dt="2024-06-22T04:56:39.480" v="7173" actId="47"/>
        <pc:sldMkLst>
          <pc:docMk/>
          <pc:sldMk cId="410832379" sldId="344"/>
        </pc:sldMkLst>
        <pc:spChg chg="mod">
          <ac:chgData name="Cesar Pzzo" userId="727aafd2658302de" providerId="LiveId" clId="{FA20F9A4-3295-46B5-ABEA-F50C594D9EB0}" dt="2024-06-22T04:53:47.321" v="7154" actId="14100"/>
          <ac:spMkLst>
            <pc:docMk/>
            <pc:sldMk cId="410832379" sldId="344"/>
            <ac:spMk id="26" creationId="{75CB8F4C-90F3-04F4-B20A-2703D739AABC}"/>
          </ac:spMkLst>
        </pc:spChg>
        <pc:spChg chg="mod">
          <ac:chgData name="Cesar Pzzo" userId="727aafd2658302de" providerId="LiveId" clId="{FA20F9A4-3295-46B5-ABEA-F50C594D9EB0}" dt="2024-06-22T04:53:43.421" v="7153" actId="14100"/>
          <ac:spMkLst>
            <pc:docMk/>
            <pc:sldMk cId="410832379" sldId="344"/>
            <ac:spMk id="51" creationId="{0F914006-0265-6A96-9EF0-7C7CB4A760A7}"/>
          </ac:spMkLst>
        </pc:spChg>
        <pc:spChg chg="mod">
          <ac:chgData name="Cesar Pzzo" userId="727aafd2658302de" providerId="LiveId" clId="{FA20F9A4-3295-46B5-ABEA-F50C594D9EB0}" dt="2024-06-22T04:53:43.421" v="7153" actId="14100"/>
          <ac:spMkLst>
            <pc:docMk/>
            <pc:sldMk cId="410832379" sldId="344"/>
            <ac:spMk id="8195" creationId="{6CA7A9BE-F49C-3C8B-A6FD-981354538F64}"/>
          </ac:spMkLst>
        </pc:spChg>
        <pc:spChg chg="mod">
          <ac:chgData name="Cesar Pzzo" userId="727aafd2658302de" providerId="LiveId" clId="{FA20F9A4-3295-46B5-ABEA-F50C594D9EB0}" dt="2024-06-22T04:53:43.421" v="7153" actId="14100"/>
          <ac:spMkLst>
            <pc:docMk/>
            <pc:sldMk cId="410832379" sldId="344"/>
            <ac:spMk id="8198" creationId="{3C9F830E-15E2-FD12-70C1-73506CB8B5EC}"/>
          </ac:spMkLst>
        </pc:spChg>
        <pc:spChg chg="mod">
          <ac:chgData name="Cesar Pzzo" userId="727aafd2658302de" providerId="LiveId" clId="{FA20F9A4-3295-46B5-ABEA-F50C594D9EB0}" dt="2024-06-22T04:53:43.421" v="7153" actId="14100"/>
          <ac:spMkLst>
            <pc:docMk/>
            <pc:sldMk cId="410832379" sldId="344"/>
            <ac:spMk id="8199" creationId="{25FE9D41-AAE5-5A83-EDED-0B01A60294F2}"/>
          </ac:spMkLst>
        </pc:spChg>
        <pc:grpChg chg="mod">
          <ac:chgData name="Cesar Pzzo" userId="727aafd2658302de" providerId="LiveId" clId="{FA20F9A4-3295-46B5-ABEA-F50C594D9EB0}" dt="2024-06-22T04:53:43.421" v="7153" actId="14100"/>
          <ac:grpSpMkLst>
            <pc:docMk/>
            <pc:sldMk cId="410832379" sldId="344"/>
            <ac:grpSpMk id="17" creationId="{4FB20FE6-E8F8-4940-CF78-DC74D356759D}"/>
          </ac:grpSpMkLst>
        </pc:grpChg>
        <pc:grpChg chg="mod">
          <ac:chgData name="Cesar Pzzo" userId="727aafd2658302de" providerId="LiveId" clId="{FA20F9A4-3295-46B5-ABEA-F50C594D9EB0}" dt="2024-06-22T04:53:43.421" v="7153" actId="14100"/>
          <ac:grpSpMkLst>
            <pc:docMk/>
            <pc:sldMk cId="410832379" sldId="344"/>
            <ac:grpSpMk id="8208" creationId="{3EE0D123-BB8C-ADA1-39B0-05480B49629E}"/>
          </ac:grpSpMkLst>
        </pc:grpChg>
        <pc:picChg chg="mod">
          <ac:chgData name="Cesar Pzzo" userId="727aafd2658302de" providerId="LiveId" clId="{FA20F9A4-3295-46B5-ABEA-F50C594D9EB0}" dt="2024-06-22T04:53:43.421" v="7153" actId="14100"/>
          <ac:picMkLst>
            <pc:docMk/>
            <pc:sldMk cId="410832379" sldId="344"/>
            <ac:picMk id="21" creationId="{E732B460-2DED-1190-FECF-33F709808E7B}"/>
          </ac:picMkLst>
        </pc:picChg>
        <pc:picChg chg="mod">
          <ac:chgData name="Cesar Pzzo" userId="727aafd2658302de" providerId="LiveId" clId="{FA20F9A4-3295-46B5-ABEA-F50C594D9EB0}" dt="2024-06-22T04:53:43.421" v="7153" actId="14100"/>
          <ac:picMkLst>
            <pc:docMk/>
            <pc:sldMk cId="410832379" sldId="344"/>
            <ac:picMk id="22" creationId="{0259C24C-9B84-0376-D73F-42605DB8D2D0}"/>
          </ac:picMkLst>
        </pc:picChg>
        <pc:picChg chg="mod">
          <ac:chgData name="Cesar Pzzo" userId="727aafd2658302de" providerId="LiveId" clId="{FA20F9A4-3295-46B5-ABEA-F50C594D9EB0}" dt="2024-06-22T04:53:43.421" v="7153" actId="14100"/>
          <ac:picMkLst>
            <pc:docMk/>
            <pc:sldMk cId="410832379" sldId="344"/>
            <ac:picMk id="34" creationId="{C43AB7D5-6FB8-40C6-C702-81AAB7F803A8}"/>
          </ac:picMkLst>
        </pc:picChg>
        <pc:picChg chg="mod">
          <ac:chgData name="Cesar Pzzo" userId="727aafd2658302de" providerId="LiveId" clId="{FA20F9A4-3295-46B5-ABEA-F50C594D9EB0}" dt="2024-06-22T04:53:43.421" v="7153" actId="14100"/>
          <ac:picMkLst>
            <pc:docMk/>
            <pc:sldMk cId="410832379" sldId="344"/>
            <ac:picMk id="40" creationId="{55F23257-1405-18DE-8692-296F16CBF2E9}"/>
          </ac:picMkLst>
        </pc:picChg>
        <pc:picChg chg="mod">
          <ac:chgData name="Cesar Pzzo" userId="727aafd2658302de" providerId="LiveId" clId="{FA20F9A4-3295-46B5-ABEA-F50C594D9EB0}" dt="2024-06-22T04:53:43.421" v="7153" actId="14100"/>
          <ac:picMkLst>
            <pc:docMk/>
            <pc:sldMk cId="410832379" sldId="344"/>
            <ac:picMk id="48" creationId="{5BE85141-DBC5-8E9F-DAFC-52A9B1775858}"/>
          </ac:picMkLst>
        </pc:picChg>
        <pc:picChg chg="mod">
          <ac:chgData name="Cesar Pzzo" userId="727aafd2658302de" providerId="LiveId" clId="{FA20F9A4-3295-46B5-ABEA-F50C594D9EB0}" dt="2024-06-22T04:53:43.421" v="7153" actId="14100"/>
          <ac:picMkLst>
            <pc:docMk/>
            <pc:sldMk cId="410832379" sldId="344"/>
            <ac:picMk id="8207" creationId="{D23C5946-A0DF-2A89-C000-97BEF89C7F2A}"/>
          </ac:picMkLst>
        </pc:picChg>
        <pc:picChg chg="del">
          <ac:chgData name="Cesar Pzzo" userId="727aafd2658302de" providerId="LiveId" clId="{FA20F9A4-3295-46B5-ABEA-F50C594D9EB0}" dt="2024-06-22T04:53:32.082" v="7122" actId="478"/>
          <ac:picMkLst>
            <pc:docMk/>
            <pc:sldMk cId="410832379" sldId="344"/>
            <ac:picMk id="8211" creationId="{2EDFEA38-8186-7795-0199-0AF548F6E66E}"/>
          </ac:picMkLst>
        </pc:picChg>
      </pc:sldChg>
      <pc:sldChg chg="add del">
        <pc:chgData name="Cesar Pzzo" userId="727aafd2658302de" providerId="LiveId" clId="{FA20F9A4-3295-46B5-ABEA-F50C594D9EB0}" dt="2024-06-22T04:51:02.999" v="6960" actId="47"/>
        <pc:sldMkLst>
          <pc:docMk/>
          <pc:sldMk cId="764006181" sldId="344"/>
        </pc:sldMkLst>
      </pc:sldChg>
      <pc:sldChg chg="addSp delSp modSp add mod modAnim modNotesTx">
        <pc:chgData name="Cesar Pzzo" userId="727aafd2658302de" providerId="LiveId" clId="{FA20F9A4-3295-46B5-ABEA-F50C594D9EB0}" dt="2024-06-25T00:26:53.528" v="15196"/>
        <pc:sldMkLst>
          <pc:docMk/>
          <pc:sldMk cId="3643659100" sldId="344"/>
        </pc:sldMkLst>
        <pc:spChg chg="add mod">
          <ac:chgData name="Cesar Pzzo" userId="727aafd2658302de" providerId="LiveId" clId="{FA20F9A4-3295-46B5-ABEA-F50C594D9EB0}" dt="2024-06-22T05:37:18.580" v="7700"/>
          <ac:spMkLst>
            <pc:docMk/>
            <pc:sldMk cId="3643659100" sldId="344"/>
            <ac:spMk id="2" creationId="{D2F9BAB4-A64F-075E-C29C-5072B09AF603}"/>
          </ac:spMkLst>
        </pc:spChg>
        <pc:spChg chg="mod">
          <ac:chgData name="Cesar Pzzo" userId="727aafd2658302de" providerId="LiveId" clId="{FA20F9A4-3295-46B5-ABEA-F50C594D9EB0}" dt="2024-06-22T15:23:33.122" v="8913"/>
          <ac:spMkLst>
            <pc:docMk/>
            <pc:sldMk cId="3643659100" sldId="344"/>
            <ac:spMk id="4" creationId="{0843CF4C-6612-E90D-A1F8-B0C08FB009E2}"/>
          </ac:spMkLst>
        </pc:spChg>
        <pc:spChg chg="mod">
          <ac:chgData name="Cesar Pzzo" userId="727aafd2658302de" providerId="LiveId" clId="{FA20F9A4-3295-46B5-ABEA-F50C594D9EB0}" dt="2024-06-22T05:37:22.080" v="7706" actId="1036"/>
          <ac:spMkLst>
            <pc:docMk/>
            <pc:sldMk cId="3643659100" sldId="344"/>
            <ac:spMk id="11" creationId="{E92C2EAE-CE0D-88D2-3715-7A80A4442F62}"/>
          </ac:spMkLst>
        </pc:spChg>
        <pc:spChg chg="mod">
          <ac:chgData name="Cesar Pzzo" userId="727aafd2658302de" providerId="LiveId" clId="{FA20F9A4-3295-46B5-ABEA-F50C594D9EB0}" dt="2024-06-22T05:37:11.657" v="7692" actId="1036"/>
          <ac:spMkLst>
            <pc:docMk/>
            <pc:sldMk cId="3643659100" sldId="344"/>
            <ac:spMk id="12" creationId="{3C104CB3-1125-628A-84CA-8C0DEB6AC520}"/>
          </ac:spMkLst>
        </pc:spChg>
        <pc:spChg chg="mod">
          <ac:chgData name="Cesar Pzzo" userId="727aafd2658302de" providerId="LiveId" clId="{FA20F9A4-3295-46B5-ABEA-F50C594D9EB0}" dt="2024-06-22T05:37:08.129" v="7688" actId="1036"/>
          <ac:spMkLst>
            <pc:docMk/>
            <pc:sldMk cId="3643659100" sldId="344"/>
            <ac:spMk id="61" creationId="{5BB1E94C-8829-5DDE-DD2E-C17F57F841D2}"/>
          </ac:spMkLst>
        </pc:spChg>
        <pc:grpChg chg="add del mod">
          <ac:chgData name="Cesar Pzzo" userId="727aafd2658302de" providerId="LiveId" clId="{FA20F9A4-3295-46B5-ABEA-F50C594D9EB0}" dt="2024-06-22T05:38:41.846" v="7747" actId="21"/>
          <ac:grpSpMkLst>
            <pc:docMk/>
            <pc:sldMk cId="3643659100" sldId="344"/>
            <ac:grpSpMk id="3" creationId="{22AF7FD4-C601-DC29-14FF-E80C0A58F239}"/>
          </ac:grpSpMkLst>
        </pc:grpChg>
        <pc:grpChg chg="add del mod">
          <ac:chgData name="Cesar Pzzo" userId="727aafd2658302de" providerId="LiveId" clId="{FA20F9A4-3295-46B5-ABEA-F50C594D9EB0}" dt="2024-06-22T05:38:41.846" v="7747" actId="21"/>
          <ac:grpSpMkLst>
            <pc:docMk/>
            <pc:sldMk cId="3643659100" sldId="344"/>
            <ac:grpSpMk id="54" creationId="{D2C1C060-4773-25D6-A4E6-4493F8A1EF0E}"/>
          </ac:grpSpMkLst>
        </pc:grpChg>
        <pc:grpChg chg="add del mod">
          <ac:chgData name="Cesar Pzzo" userId="727aafd2658302de" providerId="LiveId" clId="{FA20F9A4-3295-46B5-ABEA-F50C594D9EB0}" dt="2024-06-22T05:38:41.846" v="7747" actId="21"/>
          <ac:grpSpMkLst>
            <pc:docMk/>
            <pc:sldMk cId="3643659100" sldId="344"/>
            <ac:grpSpMk id="58" creationId="{2BC4FDE7-060B-AA46-D15B-DFA939795E2E}"/>
          </ac:grpSpMkLst>
        </pc:grpChg>
        <pc:grpChg chg="add del mod">
          <ac:chgData name="Cesar Pzzo" userId="727aafd2658302de" providerId="LiveId" clId="{FA20F9A4-3295-46B5-ABEA-F50C594D9EB0}" dt="2024-06-22T05:38:41.846" v="7747" actId="21"/>
          <ac:grpSpMkLst>
            <pc:docMk/>
            <pc:sldMk cId="3643659100" sldId="344"/>
            <ac:grpSpMk id="60" creationId="{B1DD5463-E491-7C1F-90F7-59592D009502}"/>
          </ac:grpSpMkLst>
        </pc:grpChg>
        <pc:grpChg chg="add del mod">
          <ac:chgData name="Cesar Pzzo" userId="727aafd2658302de" providerId="LiveId" clId="{FA20F9A4-3295-46B5-ABEA-F50C594D9EB0}" dt="2024-06-22T05:38:41.846" v="7747" actId="21"/>
          <ac:grpSpMkLst>
            <pc:docMk/>
            <pc:sldMk cId="3643659100" sldId="344"/>
            <ac:grpSpMk id="62" creationId="{832B4425-275F-9B72-AB7F-1FA7B5E30B2C}"/>
          </ac:grpSpMkLst>
        </pc:grpChg>
        <pc:picChg chg="mod">
          <ac:chgData name="Cesar Pzzo" userId="727aafd2658302de" providerId="LiveId" clId="{FA20F9A4-3295-46B5-ABEA-F50C594D9EB0}" dt="2024-06-22T05:38:31.882" v="7745" actId="14826"/>
          <ac:picMkLst>
            <pc:docMk/>
            <pc:sldMk cId="3643659100" sldId="344"/>
            <ac:picMk id="5" creationId="{5D80A295-D2DC-168A-6683-C7EA7030BAAD}"/>
          </ac:picMkLst>
        </pc:picChg>
        <pc:picChg chg="add mod">
          <ac:chgData name="Cesar Pzzo" userId="727aafd2658302de" providerId="LiveId" clId="{FA20F9A4-3295-46B5-ABEA-F50C594D9EB0}" dt="2024-06-22T04:57:08.333" v="7179"/>
          <ac:picMkLst>
            <pc:docMk/>
            <pc:sldMk cId="3643659100" sldId="344"/>
            <ac:picMk id="8211" creationId="{2EDFEA38-8186-7795-0199-0AF548F6E66E}"/>
          </ac:picMkLst>
        </pc:picChg>
      </pc:sldChg>
      <pc:sldChg chg="addSp delSp modSp add del mod delAnim">
        <pc:chgData name="Cesar Pzzo" userId="727aafd2658302de" providerId="LiveId" clId="{FA20F9A4-3295-46B5-ABEA-F50C594D9EB0}" dt="2024-06-24T17:03:42.253" v="11653" actId="47"/>
        <pc:sldMkLst>
          <pc:docMk/>
          <pc:sldMk cId="1905039349" sldId="345"/>
        </pc:sldMkLst>
        <pc:spChg chg="add mod">
          <ac:chgData name="Cesar Pzzo" userId="727aafd2658302de" providerId="LiveId" clId="{FA20F9A4-3295-46B5-ABEA-F50C594D9EB0}" dt="2024-06-22T05:28:03.245" v="7555" actId="552"/>
          <ac:spMkLst>
            <pc:docMk/>
            <pc:sldMk cId="1905039349" sldId="345"/>
            <ac:spMk id="2" creationId="{46334D41-A2C2-A035-7680-19682A21D335}"/>
          </ac:spMkLst>
        </pc:spChg>
        <pc:spChg chg="add mod">
          <ac:chgData name="Cesar Pzzo" userId="727aafd2658302de" providerId="LiveId" clId="{FA20F9A4-3295-46B5-ABEA-F50C594D9EB0}" dt="2024-06-22T05:27:33.170" v="7552" actId="1035"/>
          <ac:spMkLst>
            <pc:docMk/>
            <pc:sldMk cId="1905039349" sldId="345"/>
            <ac:spMk id="3" creationId="{17017203-20EB-DA93-F114-304F9DB2C49C}"/>
          </ac:spMkLst>
        </pc:spChg>
        <pc:spChg chg="add del mod">
          <ac:chgData name="Cesar Pzzo" userId="727aafd2658302de" providerId="LiveId" clId="{FA20F9A4-3295-46B5-ABEA-F50C594D9EB0}" dt="2024-06-22T05:51:43.829" v="8240" actId="478"/>
          <ac:spMkLst>
            <pc:docMk/>
            <pc:sldMk cId="1905039349" sldId="345"/>
            <ac:spMk id="4" creationId="{D6B29270-D462-4FA5-9B5D-B858F75E0656}"/>
          </ac:spMkLst>
        </pc:spChg>
        <pc:spChg chg="add mod">
          <ac:chgData name="Cesar Pzzo" userId="727aafd2658302de" providerId="LiveId" clId="{FA20F9A4-3295-46B5-ABEA-F50C594D9EB0}" dt="2024-06-22T05:27:33.170" v="7552" actId="1035"/>
          <ac:spMkLst>
            <pc:docMk/>
            <pc:sldMk cId="1905039349" sldId="345"/>
            <ac:spMk id="5" creationId="{28E21B24-A91B-A434-F7F2-4C80F4D0066B}"/>
          </ac:spMkLst>
        </pc:spChg>
        <pc:spChg chg="add mod">
          <ac:chgData name="Cesar Pzzo" userId="727aafd2658302de" providerId="LiveId" clId="{FA20F9A4-3295-46B5-ABEA-F50C594D9EB0}" dt="2024-06-22T05:27:33.170" v="7552" actId="1035"/>
          <ac:spMkLst>
            <pc:docMk/>
            <pc:sldMk cId="1905039349" sldId="345"/>
            <ac:spMk id="6" creationId="{6F239911-C95D-1466-E066-CE480E340FC8}"/>
          </ac:spMkLst>
        </pc:spChg>
        <pc:spChg chg="add mod">
          <ac:chgData name="Cesar Pzzo" userId="727aafd2658302de" providerId="LiveId" clId="{FA20F9A4-3295-46B5-ABEA-F50C594D9EB0}" dt="2024-06-22T05:26:59.204" v="7546" actId="14100"/>
          <ac:spMkLst>
            <pc:docMk/>
            <pc:sldMk cId="1905039349" sldId="345"/>
            <ac:spMk id="7" creationId="{3C9F830E-15E2-FD12-70C1-73506CB8B5EC}"/>
          </ac:spMkLst>
        </pc:spChg>
        <pc:spChg chg="add mod">
          <ac:chgData name="Cesar Pzzo" userId="727aafd2658302de" providerId="LiveId" clId="{FA20F9A4-3295-46B5-ABEA-F50C594D9EB0}" dt="2024-06-22T05:28:03.245" v="7555" actId="552"/>
          <ac:spMkLst>
            <pc:docMk/>
            <pc:sldMk cId="1905039349" sldId="345"/>
            <ac:spMk id="8" creationId="{CCC995F8-5EA6-CCDE-4201-99D6B9096EB5}"/>
          </ac:spMkLst>
        </pc:spChg>
        <pc:spChg chg="mod">
          <ac:chgData name="Cesar Pzzo" userId="727aafd2658302de" providerId="LiveId" clId="{FA20F9A4-3295-46B5-ABEA-F50C594D9EB0}" dt="2024-06-22T05:33:20.412" v="7612"/>
          <ac:spMkLst>
            <pc:docMk/>
            <pc:sldMk cId="1905039349" sldId="345"/>
            <ac:spMk id="11" creationId="{E92C2EAE-CE0D-88D2-3715-7A80A4442F62}"/>
          </ac:spMkLst>
        </pc:spChg>
        <pc:spChg chg="mod">
          <ac:chgData name="Cesar Pzzo" userId="727aafd2658302de" providerId="LiveId" clId="{FA20F9A4-3295-46B5-ABEA-F50C594D9EB0}" dt="2024-06-22T05:23:53.623" v="7441" actId="1036"/>
          <ac:spMkLst>
            <pc:docMk/>
            <pc:sldMk cId="1905039349" sldId="345"/>
            <ac:spMk id="51" creationId="{0F914006-0265-6A96-9EF0-7C7CB4A760A7}"/>
          </ac:spMkLst>
        </pc:spChg>
        <pc:spChg chg="mod">
          <ac:chgData name="Cesar Pzzo" userId="727aafd2658302de" providerId="LiveId" clId="{FA20F9A4-3295-46B5-ABEA-F50C594D9EB0}" dt="2024-06-22T05:24:22.741" v="7482" actId="1036"/>
          <ac:spMkLst>
            <pc:docMk/>
            <pc:sldMk cId="1905039349" sldId="345"/>
            <ac:spMk id="8195" creationId="{6CA7A9BE-F49C-3C8B-A6FD-981354538F64}"/>
          </ac:spMkLst>
        </pc:spChg>
        <pc:spChg chg="del mod">
          <ac:chgData name="Cesar Pzzo" userId="727aafd2658302de" providerId="LiveId" clId="{FA20F9A4-3295-46B5-ABEA-F50C594D9EB0}" dt="2024-06-22T05:24:18.217" v="7465" actId="21"/>
          <ac:spMkLst>
            <pc:docMk/>
            <pc:sldMk cId="1905039349" sldId="345"/>
            <ac:spMk id="8198" creationId="{3C9F830E-15E2-FD12-70C1-73506CB8B5EC}"/>
          </ac:spMkLst>
        </pc:spChg>
        <pc:spChg chg="del mod">
          <ac:chgData name="Cesar Pzzo" userId="727aafd2658302de" providerId="LiveId" clId="{FA20F9A4-3295-46B5-ABEA-F50C594D9EB0}" dt="2024-06-22T04:57:38.974" v="7234" actId="478"/>
          <ac:spMkLst>
            <pc:docMk/>
            <pc:sldMk cId="1905039349" sldId="345"/>
            <ac:spMk id="8199" creationId="{25FE9D41-AAE5-5A83-EDED-0B01A60294F2}"/>
          </ac:spMkLst>
        </pc:spChg>
        <pc:spChg chg="mod">
          <ac:chgData name="Cesar Pzzo" userId="727aafd2658302de" providerId="LiveId" clId="{FA20F9A4-3295-46B5-ABEA-F50C594D9EB0}" dt="2024-06-22T05:38:47.913" v="7749"/>
          <ac:spMkLst>
            <pc:docMk/>
            <pc:sldMk cId="1905039349" sldId="345"/>
            <ac:spMk id="8202" creationId="{D2AC5779-3200-28D2-780B-C51AED568B9F}"/>
          </ac:spMkLst>
        </pc:spChg>
        <pc:spChg chg="mod">
          <ac:chgData name="Cesar Pzzo" userId="727aafd2658302de" providerId="LiveId" clId="{FA20F9A4-3295-46B5-ABEA-F50C594D9EB0}" dt="2024-06-22T05:38:47.913" v="7749"/>
          <ac:spMkLst>
            <pc:docMk/>
            <pc:sldMk cId="1905039349" sldId="345"/>
            <ac:spMk id="8213" creationId="{81855179-1FC6-E9B3-112C-95B372E3D528}"/>
          </ac:spMkLst>
        </pc:spChg>
        <pc:spChg chg="mod">
          <ac:chgData name="Cesar Pzzo" userId="727aafd2658302de" providerId="LiveId" clId="{FA20F9A4-3295-46B5-ABEA-F50C594D9EB0}" dt="2024-06-22T05:23:57.249" v="7442" actId="14100"/>
          <ac:spMkLst>
            <pc:docMk/>
            <pc:sldMk cId="1905039349" sldId="345"/>
            <ac:spMk id="8214" creationId="{D04FDDB9-8D37-DD9D-51B9-62CBC753F066}"/>
          </ac:spMkLst>
        </pc:spChg>
        <pc:spChg chg="mod">
          <ac:chgData name="Cesar Pzzo" userId="727aafd2658302de" providerId="LiveId" clId="{FA20F9A4-3295-46B5-ABEA-F50C594D9EB0}" dt="2024-06-22T05:38:47.913" v="7749"/>
          <ac:spMkLst>
            <pc:docMk/>
            <pc:sldMk cId="1905039349" sldId="345"/>
            <ac:spMk id="8220" creationId="{D017DFB4-E4A4-5495-13D1-EC57BC100F67}"/>
          </ac:spMkLst>
        </pc:spChg>
        <pc:spChg chg="mod">
          <ac:chgData name="Cesar Pzzo" userId="727aafd2658302de" providerId="LiveId" clId="{FA20F9A4-3295-46B5-ABEA-F50C594D9EB0}" dt="2024-06-22T05:38:47.913" v="7749"/>
          <ac:spMkLst>
            <pc:docMk/>
            <pc:sldMk cId="1905039349" sldId="345"/>
            <ac:spMk id="8223" creationId="{2CD56B5A-2E86-B389-AC7B-51C73BA64661}"/>
          </ac:spMkLst>
        </pc:spChg>
        <pc:spChg chg="mod">
          <ac:chgData name="Cesar Pzzo" userId="727aafd2658302de" providerId="LiveId" clId="{FA20F9A4-3295-46B5-ABEA-F50C594D9EB0}" dt="2024-06-22T15:23:36.476" v="8914"/>
          <ac:spMkLst>
            <pc:docMk/>
            <pc:sldMk cId="1905039349" sldId="345"/>
            <ac:spMk id="8226" creationId="{7CD57957-3956-B284-7681-20B1204FF71A}"/>
          </ac:spMkLst>
        </pc:spChg>
        <pc:spChg chg="add mod">
          <ac:chgData name="Cesar Pzzo" userId="727aafd2658302de" providerId="LiveId" clId="{FA20F9A4-3295-46B5-ABEA-F50C594D9EB0}" dt="2024-06-22T05:51:44.120" v="8241"/>
          <ac:spMkLst>
            <pc:docMk/>
            <pc:sldMk cId="1905039349" sldId="345"/>
            <ac:spMk id="8228" creationId="{A9C6BF84-DA9A-B766-8686-1832D750D349}"/>
          </ac:spMkLst>
        </pc:spChg>
        <pc:grpChg chg="del">
          <ac:chgData name="Cesar Pzzo" userId="727aafd2658302de" providerId="LiveId" clId="{FA20F9A4-3295-46B5-ABEA-F50C594D9EB0}" dt="2024-06-22T05:38:47.507" v="7748" actId="478"/>
          <ac:grpSpMkLst>
            <pc:docMk/>
            <pc:sldMk cId="1905039349" sldId="345"/>
            <ac:grpSpMk id="54" creationId="{D2C1C060-4773-25D6-A4E6-4493F8A1EF0E}"/>
          </ac:grpSpMkLst>
        </pc:grpChg>
        <pc:grpChg chg="del">
          <ac:chgData name="Cesar Pzzo" userId="727aafd2658302de" providerId="LiveId" clId="{FA20F9A4-3295-46B5-ABEA-F50C594D9EB0}" dt="2024-06-22T05:38:47.507" v="7748" actId="478"/>
          <ac:grpSpMkLst>
            <pc:docMk/>
            <pc:sldMk cId="1905039349" sldId="345"/>
            <ac:grpSpMk id="58" creationId="{2BC4FDE7-060B-AA46-D15B-DFA939795E2E}"/>
          </ac:grpSpMkLst>
        </pc:grpChg>
        <pc:grpChg chg="del">
          <ac:chgData name="Cesar Pzzo" userId="727aafd2658302de" providerId="LiveId" clId="{FA20F9A4-3295-46B5-ABEA-F50C594D9EB0}" dt="2024-06-22T05:38:47.507" v="7748" actId="478"/>
          <ac:grpSpMkLst>
            <pc:docMk/>
            <pc:sldMk cId="1905039349" sldId="345"/>
            <ac:grpSpMk id="60" creationId="{B1DD5463-E491-7C1F-90F7-59592D009502}"/>
          </ac:grpSpMkLst>
        </pc:grpChg>
        <pc:grpChg chg="del">
          <ac:chgData name="Cesar Pzzo" userId="727aafd2658302de" providerId="LiveId" clId="{FA20F9A4-3295-46B5-ABEA-F50C594D9EB0}" dt="2024-06-22T05:38:47.507" v="7748" actId="478"/>
          <ac:grpSpMkLst>
            <pc:docMk/>
            <pc:sldMk cId="1905039349" sldId="345"/>
            <ac:grpSpMk id="62" creationId="{832B4425-275F-9B72-AB7F-1FA7B5E30B2C}"/>
          </ac:grpSpMkLst>
        </pc:grpChg>
        <pc:grpChg chg="add mod">
          <ac:chgData name="Cesar Pzzo" userId="727aafd2658302de" providerId="LiveId" clId="{FA20F9A4-3295-46B5-ABEA-F50C594D9EB0}" dt="2024-06-22T05:38:47.913" v="7749"/>
          <ac:grpSpMkLst>
            <pc:docMk/>
            <pc:sldMk cId="1905039349" sldId="345"/>
            <ac:grpSpMk id="8201" creationId="{E5EFFE16-10FE-86FC-9C64-B32E6DCB5DE2}"/>
          </ac:grpSpMkLst>
        </pc:grpChg>
        <pc:grpChg chg="add mod">
          <ac:chgData name="Cesar Pzzo" userId="727aafd2658302de" providerId="LiveId" clId="{FA20F9A4-3295-46B5-ABEA-F50C594D9EB0}" dt="2024-06-22T05:38:47.913" v="7749"/>
          <ac:grpSpMkLst>
            <pc:docMk/>
            <pc:sldMk cId="1905039349" sldId="345"/>
            <ac:grpSpMk id="8212" creationId="{0728B737-D804-E93D-C3D5-6321D3F3B682}"/>
          </ac:grpSpMkLst>
        </pc:grpChg>
        <pc:grpChg chg="mod">
          <ac:chgData name="Cesar Pzzo" userId="727aafd2658302de" providerId="LiveId" clId="{FA20F9A4-3295-46B5-ABEA-F50C594D9EB0}" dt="2024-06-22T05:23:53.623" v="7441" actId="1036"/>
          <ac:grpSpMkLst>
            <pc:docMk/>
            <pc:sldMk cId="1905039349" sldId="345"/>
            <ac:grpSpMk id="8216" creationId="{29F7055B-2008-40FB-6EBE-DCE80A3279C3}"/>
          </ac:grpSpMkLst>
        </pc:grpChg>
        <pc:grpChg chg="add mod">
          <ac:chgData name="Cesar Pzzo" userId="727aafd2658302de" providerId="LiveId" clId="{FA20F9A4-3295-46B5-ABEA-F50C594D9EB0}" dt="2024-06-22T05:38:47.913" v="7749"/>
          <ac:grpSpMkLst>
            <pc:docMk/>
            <pc:sldMk cId="1905039349" sldId="345"/>
            <ac:grpSpMk id="8219" creationId="{ACBA9B36-76C5-3CAE-C243-04FA366E93C7}"/>
          </ac:grpSpMkLst>
        </pc:grpChg>
        <pc:grpChg chg="add mod">
          <ac:chgData name="Cesar Pzzo" userId="727aafd2658302de" providerId="LiveId" clId="{FA20F9A4-3295-46B5-ABEA-F50C594D9EB0}" dt="2024-06-22T05:38:47.913" v="7749"/>
          <ac:grpSpMkLst>
            <pc:docMk/>
            <pc:sldMk cId="1905039349" sldId="345"/>
            <ac:grpSpMk id="8222" creationId="{4C56F6CB-987A-C9C8-2F27-1C6BB1D4920A}"/>
          </ac:grpSpMkLst>
        </pc:grpChg>
        <pc:grpChg chg="add mod">
          <ac:chgData name="Cesar Pzzo" userId="727aafd2658302de" providerId="LiveId" clId="{FA20F9A4-3295-46B5-ABEA-F50C594D9EB0}" dt="2024-06-22T05:38:47.913" v="7749"/>
          <ac:grpSpMkLst>
            <pc:docMk/>
            <pc:sldMk cId="1905039349" sldId="345"/>
            <ac:grpSpMk id="8225" creationId="{BE14B7E9-D9E6-256E-1E6A-985983A4E26C}"/>
          </ac:grpSpMkLst>
        </pc:grpChg>
        <pc:picChg chg="mod">
          <ac:chgData name="Cesar Pzzo" userId="727aafd2658302de" providerId="LiveId" clId="{FA20F9A4-3295-46B5-ABEA-F50C594D9EB0}" dt="2024-06-22T05:23:53.623" v="7441" actId="1036"/>
          <ac:picMkLst>
            <pc:docMk/>
            <pc:sldMk cId="1905039349" sldId="345"/>
            <ac:picMk id="21" creationId="{E732B460-2DED-1190-FECF-33F709808E7B}"/>
          </ac:picMkLst>
        </pc:picChg>
        <pc:picChg chg="mod">
          <ac:chgData name="Cesar Pzzo" userId="727aafd2658302de" providerId="LiveId" clId="{FA20F9A4-3295-46B5-ABEA-F50C594D9EB0}" dt="2024-06-22T05:23:53.623" v="7441" actId="1036"/>
          <ac:picMkLst>
            <pc:docMk/>
            <pc:sldMk cId="1905039349" sldId="345"/>
            <ac:picMk id="22" creationId="{0259C24C-9B84-0376-D73F-42605DB8D2D0}"/>
          </ac:picMkLst>
        </pc:picChg>
        <pc:picChg chg="add mod">
          <ac:chgData name="Cesar Pzzo" userId="727aafd2658302de" providerId="LiveId" clId="{FA20F9A4-3295-46B5-ABEA-F50C594D9EB0}" dt="2024-06-22T05:43:50.442" v="8050" actId="208"/>
          <ac:picMkLst>
            <pc:docMk/>
            <pc:sldMk cId="1905039349" sldId="345"/>
            <ac:picMk id="26" creationId="{BE66178F-134F-4577-0EBE-52D9E0C6CF8C}"/>
          </ac:picMkLst>
        </pc:picChg>
        <pc:picChg chg="mod">
          <ac:chgData name="Cesar Pzzo" userId="727aafd2658302de" providerId="LiveId" clId="{FA20F9A4-3295-46B5-ABEA-F50C594D9EB0}" dt="2024-06-22T05:23:53.623" v="7441" actId="1036"/>
          <ac:picMkLst>
            <pc:docMk/>
            <pc:sldMk cId="1905039349" sldId="345"/>
            <ac:picMk id="34" creationId="{C43AB7D5-6FB8-40C6-C702-81AAB7F803A8}"/>
          </ac:picMkLst>
        </pc:picChg>
        <pc:picChg chg="mod">
          <ac:chgData name="Cesar Pzzo" userId="727aafd2658302de" providerId="LiveId" clId="{FA20F9A4-3295-46B5-ABEA-F50C594D9EB0}" dt="2024-06-22T05:23:53.623" v="7441" actId="1036"/>
          <ac:picMkLst>
            <pc:docMk/>
            <pc:sldMk cId="1905039349" sldId="345"/>
            <ac:picMk id="40" creationId="{55F23257-1405-18DE-8692-296F16CBF2E9}"/>
          </ac:picMkLst>
        </pc:picChg>
        <pc:picChg chg="mod">
          <ac:chgData name="Cesar Pzzo" userId="727aafd2658302de" providerId="LiveId" clId="{FA20F9A4-3295-46B5-ABEA-F50C594D9EB0}" dt="2024-06-22T05:23:53.623" v="7441" actId="1036"/>
          <ac:picMkLst>
            <pc:docMk/>
            <pc:sldMk cId="1905039349" sldId="345"/>
            <ac:picMk id="48" creationId="{5BE85141-DBC5-8E9F-DAFC-52A9B1775858}"/>
          </ac:picMkLst>
        </pc:picChg>
        <pc:picChg chg="add mod">
          <ac:chgData name="Cesar Pzzo" userId="727aafd2658302de" providerId="LiveId" clId="{FA20F9A4-3295-46B5-ABEA-F50C594D9EB0}" dt="2024-06-22T05:43:50.442" v="8050" actId="208"/>
          <ac:picMkLst>
            <pc:docMk/>
            <pc:sldMk cId="1905039349" sldId="345"/>
            <ac:picMk id="8196" creationId="{279A6F69-39F0-6D68-075C-10A2D707E35D}"/>
          </ac:picMkLst>
        </pc:picChg>
        <pc:picChg chg="add mod">
          <ac:chgData name="Cesar Pzzo" userId="727aafd2658302de" providerId="LiveId" clId="{FA20F9A4-3295-46B5-ABEA-F50C594D9EB0}" dt="2024-06-22T05:43:50.442" v="8050" actId="208"/>
          <ac:picMkLst>
            <pc:docMk/>
            <pc:sldMk cId="1905039349" sldId="345"/>
            <ac:picMk id="8200" creationId="{704C3C83-1BF7-BA18-0629-AD5CCB005C64}"/>
          </ac:picMkLst>
        </pc:picChg>
        <pc:picChg chg="mod">
          <ac:chgData name="Cesar Pzzo" userId="727aafd2658302de" providerId="LiveId" clId="{FA20F9A4-3295-46B5-ABEA-F50C594D9EB0}" dt="2024-06-22T05:23:53.623" v="7441" actId="1036"/>
          <ac:picMkLst>
            <pc:docMk/>
            <pc:sldMk cId="1905039349" sldId="345"/>
            <ac:picMk id="8207" creationId="{D23C5946-A0DF-2A89-C000-97BEF89C7F2A}"/>
          </ac:picMkLst>
        </pc:picChg>
        <pc:picChg chg="mod">
          <ac:chgData name="Cesar Pzzo" userId="727aafd2658302de" providerId="LiveId" clId="{FA20F9A4-3295-46B5-ABEA-F50C594D9EB0}" dt="2024-06-22T05:38:47.913" v="7749"/>
          <ac:picMkLst>
            <pc:docMk/>
            <pc:sldMk cId="1905039349" sldId="345"/>
            <ac:picMk id="8208" creationId="{CDBE7389-23D1-0923-844D-CD607D7E5AF8}"/>
          </ac:picMkLst>
        </pc:picChg>
        <pc:picChg chg="del">
          <ac:chgData name="Cesar Pzzo" userId="727aafd2658302de" providerId="LiveId" clId="{FA20F9A4-3295-46B5-ABEA-F50C594D9EB0}" dt="2024-06-22T04:57:15.940" v="7181" actId="478"/>
          <ac:picMkLst>
            <pc:docMk/>
            <pc:sldMk cId="1905039349" sldId="345"/>
            <ac:picMk id="8211" creationId="{2EDFEA38-8186-7795-0199-0AF548F6E66E}"/>
          </ac:picMkLst>
        </pc:picChg>
        <pc:picChg chg="mod">
          <ac:chgData name="Cesar Pzzo" userId="727aafd2658302de" providerId="LiveId" clId="{FA20F9A4-3295-46B5-ABEA-F50C594D9EB0}" dt="2024-06-22T05:38:47.913" v="7749"/>
          <ac:picMkLst>
            <pc:docMk/>
            <pc:sldMk cId="1905039349" sldId="345"/>
            <ac:picMk id="8218" creationId="{F73A01E6-C390-6B5A-5379-AB049D7610F0}"/>
          </ac:picMkLst>
        </pc:picChg>
        <pc:picChg chg="mod">
          <ac:chgData name="Cesar Pzzo" userId="727aafd2658302de" providerId="LiveId" clId="{FA20F9A4-3295-46B5-ABEA-F50C594D9EB0}" dt="2024-06-22T05:38:47.913" v="7749"/>
          <ac:picMkLst>
            <pc:docMk/>
            <pc:sldMk cId="1905039349" sldId="345"/>
            <ac:picMk id="8221" creationId="{2666592F-2073-4C5F-56B7-CB6FF70E57C4}"/>
          </ac:picMkLst>
        </pc:picChg>
        <pc:picChg chg="mod">
          <ac:chgData name="Cesar Pzzo" userId="727aafd2658302de" providerId="LiveId" clId="{FA20F9A4-3295-46B5-ABEA-F50C594D9EB0}" dt="2024-06-22T05:38:47.913" v="7749"/>
          <ac:picMkLst>
            <pc:docMk/>
            <pc:sldMk cId="1905039349" sldId="345"/>
            <ac:picMk id="8224" creationId="{342C943B-26ED-C401-BF4F-0944C9A263D0}"/>
          </ac:picMkLst>
        </pc:picChg>
        <pc:picChg chg="mod">
          <ac:chgData name="Cesar Pzzo" userId="727aafd2658302de" providerId="LiveId" clId="{FA20F9A4-3295-46B5-ABEA-F50C594D9EB0}" dt="2024-06-22T05:38:47.913" v="7749"/>
          <ac:picMkLst>
            <pc:docMk/>
            <pc:sldMk cId="1905039349" sldId="345"/>
            <ac:picMk id="8227" creationId="{370C3B9D-1A70-CD1F-A763-2BFF90030981}"/>
          </ac:picMkLst>
        </pc:picChg>
      </pc:sldChg>
      <pc:sldChg chg="delSp modSp add del mod delAnim">
        <pc:chgData name="Cesar Pzzo" userId="727aafd2658302de" providerId="LiveId" clId="{FA20F9A4-3295-46B5-ABEA-F50C594D9EB0}" dt="2024-06-22T04:51:02.999" v="6960" actId="47"/>
        <pc:sldMkLst>
          <pc:docMk/>
          <pc:sldMk cId="3278241746" sldId="345"/>
        </pc:sldMkLst>
        <pc:spChg chg="mod">
          <ac:chgData name="Cesar Pzzo" userId="727aafd2658302de" providerId="LiveId" clId="{FA20F9A4-3295-46B5-ABEA-F50C594D9EB0}" dt="2024-06-22T04:50:35.726" v="6958" actId="1035"/>
          <ac:spMkLst>
            <pc:docMk/>
            <pc:sldMk cId="3278241746" sldId="345"/>
            <ac:spMk id="26" creationId="{75CB8F4C-90F3-04F4-B20A-2703D739AABC}"/>
          </ac:spMkLst>
        </pc:spChg>
        <pc:spChg chg="mod">
          <ac:chgData name="Cesar Pzzo" userId="727aafd2658302de" providerId="LiveId" clId="{FA20F9A4-3295-46B5-ABEA-F50C594D9EB0}" dt="2024-06-22T04:50:35.726" v="6958" actId="1035"/>
          <ac:spMkLst>
            <pc:docMk/>
            <pc:sldMk cId="3278241746" sldId="345"/>
            <ac:spMk id="51" creationId="{0F914006-0265-6A96-9EF0-7C7CB4A760A7}"/>
          </ac:spMkLst>
        </pc:spChg>
        <pc:spChg chg="mod">
          <ac:chgData name="Cesar Pzzo" userId="727aafd2658302de" providerId="LiveId" clId="{FA20F9A4-3295-46B5-ABEA-F50C594D9EB0}" dt="2024-06-22T04:50:35.726" v="6958" actId="1035"/>
          <ac:spMkLst>
            <pc:docMk/>
            <pc:sldMk cId="3278241746" sldId="345"/>
            <ac:spMk id="8195" creationId="{6CA7A9BE-F49C-3C8B-A6FD-981354538F64}"/>
          </ac:spMkLst>
        </pc:spChg>
        <pc:spChg chg="mod">
          <ac:chgData name="Cesar Pzzo" userId="727aafd2658302de" providerId="LiveId" clId="{FA20F9A4-3295-46B5-ABEA-F50C594D9EB0}" dt="2024-06-22T04:50:35.726" v="6958" actId="1035"/>
          <ac:spMkLst>
            <pc:docMk/>
            <pc:sldMk cId="3278241746" sldId="345"/>
            <ac:spMk id="8198" creationId="{3C9F830E-15E2-FD12-70C1-73506CB8B5EC}"/>
          </ac:spMkLst>
        </pc:spChg>
        <pc:spChg chg="mod">
          <ac:chgData name="Cesar Pzzo" userId="727aafd2658302de" providerId="LiveId" clId="{FA20F9A4-3295-46B5-ABEA-F50C594D9EB0}" dt="2024-06-22T04:50:35.726" v="6958" actId="1035"/>
          <ac:spMkLst>
            <pc:docMk/>
            <pc:sldMk cId="3278241746" sldId="345"/>
            <ac:spMk id="8199" creationId="{25FE9D41-AAE5-5A83-EDED-0B01A60294F2}"/>
          </ac:spMkLst>
        </pc:spChg>
        <pc:grpChg chg="mod">
          <ac:chgData name="Cesar Pzzo" userId="727aafd2658302de" providerId="LiveId" clId="{FA20F9A4-3295-46B5-ABEA-F50C594D9EB0}" dt="2024-06-22T04:50:35.726" v="6958" actId="1035"/>
          <ac:grpSpMkLst>
            <pc:docMk/>
            <pc:sldMk cId="3278241746" sldId="345"/>
            <ac:grpSpMk id="17" creationId="{4FB20FE6-E8F8-4940-CF78-DC74D356759D}"/>
          </ac:grpSpMkLst>
        </pc:grpChg>
        <pc:grpChg chg="mod">
          <ac:chgData name="Cesar Pzzo" userId="727aafd2658302de" providerId="LiveId" clId="{FA20F9A4-3295-46B5-ABEA-F50C594D9EB0}" dt="2024-06-22T04:50:35.726" v="6958" actId="1035"/>
          <ac:grpSpMkLst>
            <pc:docMk/>
            <pc:sldMk cId="3278241746" sldId="345"/>
            <ac:grpSpMk id="8208" creationId="{3EE0D123-BB8C-ADA1-39B0-05480B49629E}"/>
          </ac:grpSpMkLst>
        </pc:grpChg>
        <pc:picChg chg="mod">
          <ac:chgData name="Cesar Pzzo" userId="727aafd2658302de" providerId="LiveId" clId="{FA20F9A4-3295-46B5-ABEA-F50C594D9EB0}" dt="2024-06-22T04:50:35.726" v="6958" actId="1035"/>
          <ac:picMkLst>
            <pc:docMk/>
            <pc:sldMk cId="3278241746" sldId="345"/>
            <ac:picMk id="21" creationId="{E732B460-2DED-1190-FECF-33F709808E7B}"/>
          </ac:picMkLst>
        </pc:picChg>
        <pc:picChg chg="mod">
          <ac:chgData name="Cesar Pzzo" userId="727aafd2658302de" providerId="LiveId" clId="{FA20F9A4-3295-46B5-ABEA-F50C594D9EB0}" dt="2024-06-22T04:50:35.726" v="6958" actId="1035"/>
          <ac:picMkLst>
            <pc:docMk/>
            <pc:sldMk cId="3278241746" sldId="345"/>
            <ac:picMk id="22" creationId="{0259C24C-9B84-0376-D73F-42605DB8D2D0}"/>
          </ac:picMkLst>
        </pc:picChg>
        <pc:picChg chg="mod">
          <ac:chgData name="Cesar Pzzo" userId="727aafd2658302de" providerId="LiveId" clId="{FA20F9A4-3295-46B5-ABEA-F50C594D9EB0}" dt="2024-06-22T04:50:35.726" v="6958" actId="1035"/>
          <ac:picMkLst>
            <pc:docMk/>
            <pc:sldMk cId="3278241746" sldId="345"/>
            <ac:picMk id="34" creationId="{C43AB7D5-6FB8-40C6-C702-81AAB7F803A8}"/>
          </ac:picMkLst>
        </pc:picChg>
        <pc:picChg chg="mod">
          <ac:chgData name="Cesar Pzzo" userId="727aafd2658302de" providerId="LiveId" clId="{FA20F9A4-3295-46B5-ABEA-F50C594D9EB0}" dt="2024-06-22T04:50:35.726" v="6958" actId="1035"/>
          <ac:picMkLst>
            <pc:docMk/>
            <pc:sldMk cId="3278241746" sldId="345"/>
            <ac:picMk id="40" creationId="{55F23257-1405-18DE-8692-296F16CBF2E9}"/>
          </ac:picMkLst>
        </pc:picChg>
        <pc:picChg chg="mod">
          <ac:chgData name="Cesar Pzzo" userId="727aafd2658302de" providerId="LiveId" clId="{FA20F9A4-3295-46B5-ABEA-F50C594D9EB0}" dt="2024-06-22T04:50:35.726" v="6958" actId="1035"/>
          <ac:picMkLst>
            <pc:docMk/>
            <pc:sldMk cId="3278241746" sldId="345"/>
            <ac:picMk id="48" creationId="{5BE85141-DBC5-8E9F-DAFC-52A9B1775858}"/>
          </ac:picMkLst>
        </pc:picChg>
        <pc:picChg chg="mod">
          <ac:chgData name="Cesar Pzzo" userId="727aafd2658302de" providerId="LiveId" clId="{FA20F9A4-3295-46B5-ABEA-F50C594D9EB0}" dt="2024-06-22T04:50:35.726" v="6958" actId="1035"/>
          <ac:picMkLst>
            <pc:docMk/>
            <pc:sldMk cId="3278241746" sldId="345"/>
            <ac:picMk id="8207" creationId="{D23C5946-A0DF-2A89-C000-97BEF89C7F2A}"/>
          </ac:picMkLst>
        </pc:picChg>
        <pc:picChg chg="del">
          <ac:chgData name="Cesar Pzzo" userId="727aafd2658302de" providerId="LiveId" clId="{FA20F9A4-3295-46B5-ABEA-F50C594D9EB0}" dt="2024-06-22T04:50:32.252" v="6932" actId="478"/>
          <ac:picMkLst>
            <pc:docMk/>
            <pc:sldMk cId="3278241746" sldId="345"/>
            <ac:picMk id="8211" creationId="{2EDFEA38-8186-7795-0199-0AF548F6E66E}"/>
          </ac:picMkLst>
        </pc:picChg>
      </pc:sldChg>
      <pc:sldChg chg="addSp delSp modSp add mod modAnim modNotesTx">
        <pc:chgData name="Cesar Pzzo" userId="727aafd2658302de" providerId="LiveId" clId="{FA20F9A4-3295-46B5-ABEA-F50C594D9EB0}" dt="2024-06-24T17:03:27.832" v="11652" actId="478"/>
        <pc:sldMkLst>
          <pc:docMk/>
          <pc:sldMk cId="927790898" sldId="346"/>
        </pc:sldMkLst>
        <pc:spChg chg="del">
          <ac:chgData name="Cesar Pzzo" userId="727aafd2658302de" providerId="LiveId" clId="{FA20F9A4-3295-46B5-ABEA-F50C594D9EB0}" dt="2024-06-22T05:51:39.263" v="8238" actId="478"/>
          <ac:spMkLst>
            <pc:docMk/>
            <pc:sldMk cId="927790898" sldId="346"/>
            <ac:spMk id="4" creationId="{D6B29270-D462-4FA5-9B5D-B858F75E0656}"/>
          </ac:spMkLst>
        </pc:spChg>
        <pc:spChg chg="mod">
          <ac:chgData name="Cesar Pzzo" userId="727aafd2658302de" providerId="LiveId" clId="{FA20F9A4-3295-46B5-ABEA-F50C594D9EB0}" dt="2024-06-22T05:33:22.598" v="7616"/>
          <ac:spMkLst>
            <pc:docMk/>
            <pc:sldMk cId="927790898" sldId="346"/>
            <ac:spMk id="11" creationId="{E92C2EAE-CE0D-88D2-3715-7A80A4442F62}"/>
          </ac:spMkLst>
        </pc:spChg>
        <pc:spChg chg="add del">
          <ac:chgData name="Cesar Pzzo" userId="727aafd2658302de" providerId="LiveId" clId="{FA20F9A4-3295-46B5-ABEA-F50C594D9EB0}" dt="2024-06-22T05:38:54.999" v="7751" actId="478"/>
          <ac:spMkLst>
            <pc:docMk/>
            <pc:sldMk cId="927790898" sldId="346"/>
            <ac:spMk id="31" creationId="{B3FF6DC8-79BF-E969-8671-2BADE7A4366C}"/>
          </ac:spMkLst>
        </pc:spChg>
        <pc:spChg chg="mod">
          <ac:chgData name="Cesar Pzzo" userId="727aafd2658302de" providerId="LiveId" clId="{FA20F9A4-3295-46B5-ABEA-F50C594D9EB0}" dt="2024-06-22T05:38:58.770" v="7753"/>
          <ac:spMkLst>
            <pc:docMk/>
            <pc:sldMk cId="927790898" sldId="346"/>
            <ac:spMk id="8198" creationId="{F61454BB-FCA3-C71B-363C-02B2821B151D}"/>
          </ac:spMkLst>
        </pc:spChg>
        <pc:spChg chg="mod">
          <ac:chgData name="Cesar Pzzo" userId="727aafd2658302de" providerId="LiveId" clId="{FA20F9A4-3295-46B5-ABEA-F50C594D9EB0}" dt="2024-06-22T05:38:58.770" v="7753"/>
          <ac:spMkLst>
            <pc:docMk/>
            <pc:sldMk cId="927790898" sldId="346"/>
            <ac:spMk id="8202" creationId="{21F204C0-F1C6-7E20-4EB3-091011494927}"/>
          </ac:spMkLst>
        </pc:spChg>
        <pc:spChg chg="mod">
          <ac:chgData name="Cesar Pzzo" userId="727aafd2658302de" providerId="LiveId" clId="{FA20F9A4-3295-46B5-ABEA-F50C594D9EB0}" dt="2024-06-22T05:38:58.770" v="7753"/>
          <ac:spMkLst>
            <pc:docMk/>
            <pc:sldMk cId="927790898" sldId="346"/>
            <ac:spMk id="8212" creationId="{540912E3-922A-60DE-25BE-95AD5E15F772}"/>
          </ac:spMkLst>
        </pc:spChg>
        <pc:spChg chg="add del">
          <ac:chgData name="Cesar Pzzo" userId="727aafd2658302de" providerId="LiveId" clId="{FA20F9A4-3295-46B5-ABEA-F50C594D9EB0}" dt="2024-06-22T05:38:54.999" v="7751" actId="478"/>
          <ac:spMkLst>
            <pc:docMk/>
            <pc:sldMk cId="927790898" sldId="346"/>
            <ac:spMk id="8217" creationId="{37C4569D-74BF-09F8-BB9A-ED675343A57B}"/>
          </ac:spMkLst>
        </pc:spChg>
        <pc:spChg chg="mod">
          <ac:chgData name="Cesar Pzzo" userId="727aafd2658302de" providerId="LiveId" clId="{FA20F9A4-3295-46B5-ABEA-F50C594D9EB0}" dt="2024-06-22T05:38:58.770" v="7753"/>
          <ac:spMkLst>
            <pc:docMk/>
            <pc:sldMk cId="927790898" sldId="346"/>
            <ac:spMk id="8219" creationId="{99B0D2E9-FEC8-5AAE-9BA0-684B9B947659}"/>
          </ac:spMkLst>
        </pc:spChg>
        <pc:spChg chg="mod">
          <ac:chgData name="Cesar Pzzo" userId="727aafd2658302de" providerId="LiveId" clId="{FA20F9A4-3295-46B5-ABEA-F50C594D9EB0}" dt="2024-06-22T15:23:41.070" v="8915"/>
          <ac:spMkLst>
            <pc:docMk/>
            <pc:sldMk cId="927790898" sldId="346"/>
            <ac:spMk id="8222" creationId="{D05E9868-80D3-B23C-C968-495F22828B53}"/>
          </ac:spMkLst>
        </pc:spChg>
        <pc:spChg chg="add mod">
          <ac:chgData name="Cesar Pzzo" userId="727aafd2658302de" providerId="LiveId" clId="{FA20F9A4-3295-46B5-ABEA-F50C594D9EB0}" dt="2024-06-22T05:51:39.642" v="8239"/>
          <ac:spMkLst>
            <pc:docMk/>
            <pc:sldMk cId="927790898" sldId="346"/>
            <ac:spMk id="8224" creationId="{C7B80F37-6F54-491D-259E-4F5FE2A57732}"/>
          </ac:spMkLst>
        </pc:spChg>
        <pc:grpChg chg="add del">
          <ac:chgData name="Cesar Pzzo" userId="727aafd2658302de" providerId="LiveId" clId="{FA20F9A4-3295-46B5-ABEA-F50C594D9EB0}" dt="2024-06-22T05:38:58.253" v="7752" actId="478"/>
          <ac:grpSpMkLst>
            <pc:docMk/>
            <pc:sldMk cId="927790898" sldId="346"/>
            <ac:grpSpMk id="54" creationId="{D2C1C060-4773-25D6-A4E6-4493F8A1EF0E}"/>
          </ac:grpSpMkLst>
        </pc:grpChg>
        <pc:grpChg chg="add del">
          <ac:chgData name="Cesar Pzzo" userId="727aafd2658302de" providerId="LiveId" clId="{FA20F9A4-3295-46B5-ABEA-F50C594D9EB0}" dt="2024-06-22T05:38:58.253" v="7752" actId="478"/>
          <ac:grpSpMkLst>
            <pc:docMk/>
            <pc:sldMk cId="927790898" sldId="346"/>
            <ac:grpSpMk id="58" creationId="{2BC4FDE7-060B-AA46-D15B-DFA939795E2E}"/>
          </ac:grpSpMkLst>
        </pc:grpChg>
        <pc:grpChg chg="add del">
          <ac:chgData name="Cesar Pzzo" userId="727aafd2658302de" providerId="LiveId" clId="{FA20F9A4-3295-46B5-ABEA-F50C594D9EB0}" dt="2024-06-22T05:38:58.253" v="7752" actId="478"/>
          <ac:grpSpMkLst>
            <pc:docMk/>
            <pc:sldMk cId="927790898" sldId="346"/>
            <ac:grpSpMk id="60" creationId="{B1DD5463-E491-7C1F-90F7-59592D009502}"/>
          </ac:grpSpMkLst>
        </pc:grpChg>
        <pc:grpChg chg="add del">
          <ac:chgData name="Cesar Pzzo" userId="727aafd2658302de" providerId="LiveId" clId="{FA20F9A4-3295-46B5-ABEA-F50C594D9EB0}" dt="2024-06-22T05:38:58.253" v="7752" actId="478"/>
          <ac:grpSpMkLst>
            <pc:docMk/>
            <pc:sldMk cId="927790898" sldId="346"/>
            <ac:grpSpMk id="62" creationId="{832B4425-275F-9B72-AB7F-1FA7B5E30B2C}"/>
          </ac:grpSpMkLst>
        </pc:grpChg>
        <pc:grpChg chg="add mod">
          <ac:chgData name="Cesar Pzzo" userId="727aafd2658302de" providerId="LiveId" clId="{FA20F9A4-3295-46B5-ABEA-F50C594D9EB0}" dt="2024-06-22T05:38:58.770" v="7753"/>
          <ac:grpSpMkLst>
            <pc:docMk/>
            <pc:sldMk cId="927790898" sldId="346"/>
            <ac:grpSpMk id="8197" creationId="{7845591B-D938-1BDE-1ECD-4AF88B29CEB4}"/>
          </ac:grpSpMkLst>
        </pc:grpChg>
        <pc:grpChg chg="add mod">
          <ac:chgData name="Cesar Pzzo" userId="727aafd2658302de" providerId="LiveId" clId="{FA20F9A4-3295-46B5-ABEA-F50C594D9EB0}" dt="2024-06-22T05:38:58.770" v="7753"/>
          <ac:grpSpMkLst>
            <pc:docMk/>
            <pc:sldMk cId="927790898" sldId="346"/>
            <ac:grpSpMk id="8201" creationId="{070EC1CF-BED5-947E-D9F0-C627C875CE96}"/>
          </ac:grpSpMkLst>
        </pc:grpChg>
        <pc:grpChg chg="add mod">
          <ac:chgData name="Cesar Pzzo" userId="727aafd2658302de" providerId="LiveId" clId="{FA20F9A4-3295-46B5-ABEA-F50C594D9EB0}" dt="2024-06-22T05:38:58.770" v="7753"/>
          <ac:grpSpMkLst>
            <pc:docMk/>
            <pc:sldMk cId="927790898" sldId="346"/>
            <ac:grpSpMk id="8211" creationId="{9B6BD6AE-4CB0-940C-32D8-7C968440E6D9}"/>
          </ac:grpSpMkLst>
        </pc:grpChg>
        <pc:grpChg chg="add mod">
          <ac:chgData name="Cesar Pzzo" userId="727aafd2658302de" providerId="LiveId" clId="{FA20F9A4-3295-46B5-ABEA-F50C594D9EB0}" dt="2024-06-22T05:38:58.770" v="7753"/>
          <ac:grpSpMkLst>
            <pc:docMk/>
            <pc:sldMk cId="927790898" sldId="346"/>
            <ac:grpSpMk id="8218" creationId="{32C9D873-B117-34C7-AA14-B69530A8C343}"/>
          </ac:grpSpMkLst>
        </pc:grpChg>
        <pc:grpChg chg="add mod">
          <ac:chgData name="Cesar Pzzo" userId="727aafd2658302de" providerId="LiveId" clId="{FA20F9A4-3295-46B5-ABEA-F50C594D9EB0}" dt="2024-06-22T05:38:58.770" v="7753"/>
          <ac:grpSpMkLst>
            <pc:docMk/>
            <pc:sldMk cId="927790898" sldId="346"/>
            <ac:grpSpMk id="8221" creationId="{55E05534-AA3A-BD09-E3B2-293F8427FE01}"/>
          </ac:grpSpMkLst>
        </pc:grpChg>
        <pc:picChg chg="add del mod">
          <ac:chgData name="Cesar Pzzo" userId="727aafd2658302de" providerId="LiveId" clId="{FA20F9A4-3295-46B5-ABEA-F50C594D9EB0}" dt="2024-06-22T05:30:48.224" v="7575" actId="478"/>
          <ac:picMkLst>
            <pc:docMk/>
            <pc:sldMk cId="927790898" sldId="346"/>
            <ac:picMk id="17" creationId="{2998AC7E-2AF9-AC8D-FC7F-3772471ECAB2}"/>
          </ac:picMkLst>
        </pc:picChg>
        <pc:picChg chg="mod">
          <ac:chgData name="Cesar Pzzo" userId="727aafd2658302de" providerId="LiveId" clId="{FA20F9A4-3295-46B5-ABEA-F50C594D9EB0}" dt="2024-06-22T05:43:31.933" v="8049" actId="208"/>
          <ac:picMkLst>
            <pc:docMk/>
            <pc:sldMk cId="927790898" sldId="346"/>
            <ac:picMk id="26" creationId="{BE66178F-134F-4577-0EBE-52D9E0C6CF8C}"/>
          </ac:picMkLst>
        </pc:picChg>
        <pc:picChg chg="add del mod">
          <ac:chgData name="Cesar Pzzo" userId="727aafd2658302de" providerId="LiveId" clId="{FA20F9A4-3295-46B5-ABEA-F50C594D9EB0}" dt="2024-06-24T17:03:27.832" v="11652" actId="478"/>
          <ac:picMkLst>
            <pc:docMk/>
            <pc:sldMk cId="927790898" sldId="346"/>
            <ac:picMk id="59" creationId="{47E641D0-2BD2-AC8C-211E-DCD4BB752D1A}"/>
          </ac:picMkLst>
        </pc:picChg>
        <pc:picChg chg="mod">
          <ac:chgData name="Cesar Pzzo" userId="727aafd2658302de" providerId="LiveId" clId="{FA20F9A4-3295-46B5-ABEA-F50C594D9EB0}" dt="2024-06-22T05:43:31.933" v="8049" actId="208"/>
          <ac:picMkLst>
            <pc:docMk/>
            <pc:sldMk cId="927790898" sldId="346"/>
            <ac:picMk id="8196" creationId="{279A6F69-39F0-6D68-075C-10A2D707E35D}"/>
          </ac:picMkLst>
        </pc:picChg>
        <pc:picChg chg="mod">
          <ac:chgData name="Cesar Pzzo" userId="727aafd2658302de" providerId="LiveId" clId="{FA20F9A4-3295-46B5-ABEA-F50C594D9EB0}" dt="2024-06-22T05:38:58.770" v="7753"/>
          <ac:picMkLst>
            <pc:docMk/>
            <pc:sldMk cId="927790898" sldId="346"/>
            <ac:picMk id="8199" creationId="{0093FB28-CE0E-33A9-D4C7-09A133EDB33C}"/>
          </ac:picMkLst>
        </pc:picChg>
        <pc:picChg chg="mod">
          <ac:chgData name="Cesar Pzzo" userId="727aafd2658302de" providerId="LiveId" clId="{FA20F9A4-3295-46B5-ABEA-F50C594D9EB0}" dt="2024-06-22T05:43:31.933" v="8049" actId="208"/>
          <ac:picMkLst>
            <pc:docMk/>
            <pc:sldMk cId="927790898" sldId="346"/>
            <ac:picMk id="8200" creationId="{704C3C83-1BF7-BA18-0629-AD5CCB005C64}"/>
          </ac:picMkLst>
        </pc:picChg>
        <pc:picChg chg="mod">
          <ac:chgData name="Cesar Pzzo" userId="727aafd2658302de" providerId="LiveId" clId="{FA20F9A4-3295-46B5-ABEA-F50C594D9EB0}" dt="2024-06-22T05:38:58.770" v="7753"/>
          <ac:picMkLst>
            <pc:docMk/>
            <pc:sldMk cId="927790898" sldId="346"/>
            <ac:picMk id="8208" creationId="{80582942-95C5-0CBA-BFA4-148A8E6B2E6B}"/>
          </ac:picMkLst>
        </pc:picChg>
        <pc:picChg chg="mod">
          <ac:chgData name="Cesar Pzzo" userId="727aafd2658302de" providerId="LiveId" clId="{FA20F9A4-3295-46B5-ABEA-F50C594D9EB0}" dt="2024-06-22T05:38:58.770" v="7753"/>
          <ac:picMkLst>
            <pc:docMk/>
            <pc:sldMk cId="927790898" sldId="346"/>
            <ac:picMk id="8213" creationId="{79AC23B6-8222-0CEF-FB5E-2FA5774D34F0}"/>
          </ac:picMkLst>
        </pc:picChg>
        <pc:picChg chg="mod">
          <ac:chgData name="Cesar Pzzo" userId="727aafd2658302de" providerId="LiveId" clId="{FA20F9A4-3295-46B5-ABEA-F50C594D9EB0}" dt="2024-06-22T05:38:58.770" v="7753"/>
          <ac:picMkLst>
            <pc:docMk/>
            <pc:sldMk cId="927790898" sldId="346"/>
            <ac:picMk id="8220" creationId="{BFF83502-94A3-2FBD-0C38-407E150AB664}"/>
          </ac:picMkLst>
        </pc:picChg>
        <pc:picChg chg="mod">
          <ac:chgData name="Cesar Pzzo" userId="727aafd2658302de" providerId="LiveId" clId="{FA20F9A4-3295-46B5-ABEA-F50C594D9EB0}" dt="2024-06-22T05:38:58.770" v="7753"/>
          <ac:picMkLst>
            <pc:docMk/>
            <pc:sldMk cId="927790898" sldId="346"/>
            <ac:picMk id="8223" creationId="{66650DF8-FDFD-22A1-BDC8-330ECA95306C}"/>
          </ac:picMkLst>
        </pc:picChg>
      </pc:sldChg>
      <pc:sldChg chg="addSp delSp modSp add mod delAnim modAnim modNotesTx">
        <pc:chgData name="Cesar Pzzo" userId="727aafd2658302de" providerId="LiveId" clId="{FA20F9A4-3295-46B5-ABEA-F50C594D9EB0}" dt="2024-06-24T17:03:54.513" v="11657" actId="1076"/>
        <pc:sldMkLst>
          <pc:docMk/>
          <pc:sldMk cId="756228165" sldId="347"/>
        </pc:sldMkLst>
        <pc:spChg chg="del">
          <ac:chgData name="Cesar Pzzo" userId="727aafd2658302de" providerId="LiveId" clId="{FA20F9A4-3295-46B5-ABEA-F50C594D9EB0}" dt="2024-06-22T05:51:34.983" v="8236" actId="478"/>
          <ac:spMkLst>
            <pc:docMk/>
            <pc:sldMk cId="756228165" sldId="347"/>
            <ac:spMk id="4" creationId="{D6B29270-D462-4FA5-9B5D-B858F75E0656}"/>
          </ac:spMkLst>
        </pc:spChg>
        <pc:spChg chg="mod">
          <ac:chgData name="Cesar Pzzo" userId="727aafd2658302de" providerId="LiveId" clId="{FA20F9A4-3295-46B5-ABEA-F50C594D9EB0}" dt="2024-06-22T05:33:26.068" v="7622" actId="20577"/>
          <ac:spMkLst>
            <pc:docMk/>
            <pc:sldMk cId="756228165" sldId="347"/>
            <ac:spMk id="11" creationId="{E92C2EAE-CE0D-88D2-3715-7A80A4442F62}"/>
          </ac:spMkLst>
        </pc:spChg>
        <pc:spChg chg="mod">
          <ac:chgData name="Cesar Pzzo" userId="727aafd2658302de" providerId="LiveId" clId="{FA20F9A4-3295-46B5-ABEA-F50C594D9EB0}" dt="2024-06-22T05:39:06.970" v="7755"/>
          <ac:spMkLst>
            <pc:docMk/>
            <pc:sldMk cId="756228165" sldId="347"/>
            <ac:spMk id="8197" creationId="{A7B2D879-CBD9-5821-9638-C07F5DAA74DC}"/>
          </ac:spMkLst>
        </pc:spChg>
        <pc:spChg chg="mod">
          <ac:chgData name="Cesar Pzzo" userId="727aafd2658302de" providerId="LiveId" clId="{FA20F9A4-3295-46B5-ABEA-F50C594D9EB0}" dt="2024-06-22T05:39:06.970" v="7755"/>
          <ac:spMkLst>
            <pc:docMk/>
            <pc:sldMk cId="756228165" sldId="347"/>
            <ac:spMk id="8201" creationId="{7FA8D32D-B449-FF78-B5D9-C240B2C76F87}"/>
          </ac:spMkLst>
        </pc:spChg>
        <pc:spChg chg="mod">
          <ac:chgData name="Cesar Pzzo" userId="727aafd2658302de" providerId="LiveId" clId="{FA20F9A4-3295-46B5-ABEA-F50C594D9EB0}" dt="2024-06-22T05:39:06.970" v="7755"/>
          <ac:spMkLst>
            <pc:docMk/>
            <pc:sldMk cId="756228165" sldId="347"/>
            <ac:spMk id="8211" creationId="{84DFCA20-7292-A60A-8068-606AB3D74F30}"/>
          </ac:spMkLst>
        </pc:spChg>
        <pc:spChg chg="mod">
          <ac:chgData name="Cesar Pzzo" userId="727aafd2658302de" providerId="LiveId" clId="{FA20F9A4-3295-46B5-ABEA-F50C594D9EB0}" dt="2024-06-22T05:39:06.970" v="7755"/>
          <ac:spMkLst>
            <pc:docMk/>
            <pc:sldMk cId="756228165" sldId="347"/>
            <ac:spMk id="8218" creationId="{E0BCBD33-E3BE-50AF-6954-8CF92AD557A6}"/>
          </ac:spMkLst>
        </pc:spChg>
        <pc:spChg chg="mod">
          <ac:chgData name="Cesar Pzzo" userId="727aafd2658302de" providerId="LiveId" clId="{FA20F9A4-3295-46B5-ABEA-F50C594D9EB0}" dt="2024-06-22T15:23:44.497" v="8916"/>
          <ac:spMkLst>
            <pc:docMk/>
            <pc:sldMk cId="756228165" sldId="347"/>
            <ac:spMk id="8221" creationId="{AA4A0CA3-5524-2312-D8EE-EC321311592D}"/>
          </ac:spMkLst>
        </pc:spChg>
        <pc:spChg chg="add mod">
          <ac:chgData name="Cesar Pzzo" userId="727aafd2658302de" providerId="LiveId" clId="{FA20F9A4-3295-46B5-ABEA-F50C594D9EB0}" dt="2024-06-22T05:51:35.328" v="8237"/>
          <ac:spMkLst>
            <pc:docMk/>
            <pc:sldMk cId="756228165" sldId="347"/>
            <ac:spMk id="8223" creationId="{D6B29270-D462-4FA5-9B5D-B858F75E0656}"/>
          </ac:spMkLst>
        </pc:spChg>
        <pc:grpChg chg="add mod">
          <ac:chgData name="Cesar Pzzo" userId="727aafd2658302de" providerId="LiveId" clId="{FA20F9A4-3295-46B5-ABEA-F50C594D9EB0}" dt="2024-06-22T05:39:06.970" v="7755"/>
          <ac:grpSpMkLst>
            <pc:docMk/>
            <pc:sldMk cId="756228165" sldId="347"/>
            <ac:grpSpMk id="17" creationId="{27168A02-038C-2B8E-7511-B791C7252481}"/>
          </ac:grpSpMkLst>
        </pc:grpChg>
        <pc:grpChg chg="del">
          <ac:chgData name="Cesar Pzzo" userId="727aafd2658302de" providerId="LiveId" clId="{FA20F9A4-3295-46B5-ABEA-F50C594D9EB0}" dt="2024-06-22T05:39:06.602" v="7754" actId="478"/>
          <ac:grpSpMkLst>
            <pc:docMk/>
            <pc:sldMk cId="756228165" sldId="347"/>
            <ac:grpSpMk id="54" creationId="{D2C1C060-4773-25D6-A4E6-4493F8A1EF0E}"/>
          </ac:grpSpMkLst>
        </pc:grpChg>
        <pc:grpChg chg="del">
          <ac:chgData name="Cesar Pzzo" userId="727aafd2658302de" providerId="LiveId" clId="{FA20F9A4-3295-46B5-ABEA-F50C594D9EB0}" dt="2024-06-22T05:39:06.602" v="7754" actId="478"/>
          <ac:grpSpMkLst>
            <pc:docMk/>
            <pc:sldMk cId="756228165" sldId="347"/>
            <ac:grpSpMk id="58" creationId="{2BC4FDE7-060B-AA46-D15B-DFA939795E2E}"/>
          </ac:grpSpMkLst>
        </pc:grpChg>
        <pc:grpChg chg="del">
          <ac:chgData name="Cesar Pzzo" userId="727aafd2658302de" providerId="LiveId" clId="{FA20F9A4-3295-46B5-ABEA-F50C594D9EB0}" dt="2024-06-22T05:39:06.602" v="7754" actId="478"/>
          <ac:grpSpMkLst>
            <pc:docMk/>
            <pc:sldMk cId="756228165" sldId="347"/>
            <ac:grpSpMk id="60" creationId="{B1DD5463-E491-7C1F-90F7-59592D009502}"/>
          </ac:grpSpMkLst>
        </pc:grpChg>
        <pc:grpChg chg="del">
          <ac:chgData name="Cesar Pzzo" userId="727aafd2658302de" providerId="LiveId" clId="{FA20F9A4-3295-46B5-ABEA-F50C594D9EB0}" dt="2024-06-22T05:39:06.602" v="7754" actId="478"/>
          <ac:grpSpMkLst>
            <pc:docMk/>
            <pc:sldMk cId="756228165" sldId="347"/>
            <ac:grpSpMk id="62" creationId="{832B4425-275F-9B72-AB7F-1FA7B5E30B2C}"/>
          </ac:grpSpMkLst>
        </pc:grpChg>
        <pc:grpChg chg="add mod">
          <ac:chgData name="Cesar Pzzo" userId="727aafd2658302de" providerId="LiveId" clId="{FA20F9A4-3295-46B5-ABEA-F50C594D9EB0}" dt="2024-06-22T05:39:06.970" v="7755"/>
          <ac:grpSpMkLst>
            <pc:docMk/>
            <pc:sldMk cId="756228165" sldId="347"/>
            <ac:grpSpMk id="8199" creationId="{0E1B9833-15AC-E5BF-4D58-43E76CB65FCB}"/>
          </ac:grpSpMkLst>
        </pc:grpChg>
        <pc:grpChg chg="add mod">
          <ac:chgData name="Cesar Pzzo" userId="727aafd2658302de" providerId="LiveId" clId="{FA20F9A4-3295-46B5-ABEA-F50C594D9EB0}" dt="2024-06-22T05:39:06.970" v="7755"/>
          <ac:grpSpMkLst>
            <pc:docMk/>
            <pc:sldMk cId="756228165" sldId="347"/>
            <ac:grpSpMk id="8208" creationId="{B70A6084-CFB8-00BD-AC93-7398B9C1748B}"/>
          </ac:grpSpMkLst>
        </pc:grpChg>
        <pc:grpChg chg="add mod">
          <ac:chgData name="Cesar Pzzo" userId="727aafd2658302de" providerId="LiveId" clId="{FA20F9A4-3295-46B5-ABEA-F50C594D9EB0}" dt="2024-06-22T05:39:06.970" v="7755"/>
          <ac:grpSpMkLst>
            <pc:docMk/>
            <pc:sldMk cId="756228165" sldId="347"/>
            <ac:grpSpMk id="8213" creationId="{5ED59881-1DF4-C55E-E7F5-52EF29D54ADD}"/>
          </ac:grpSpMkLst>
        </pc:grpChg>
        <pc:grpChg chg="add mod">
          <ac:chgData name="Cesar Pzzo" userId="727aafd2658302de" providerId="LiveId" clId="{FA20F9A4-3295-46B5-ABEA-F50C594D9EB0}" dt="2024-06-22T05:39:06.970" v="7755"/>
          <ac:grpSpMkLst>
            <pc:docMk/>
            <pc:sldMk cId="756228165" sldId="347"/>
            <ac:grpSpMk id="8220" creationId="{E37FAA0F-D56B-2C57-887E-A48E909D2652}"/>
          </ac:grpSpMkLst>
        </pc:grpChg>
        <pc:picChg chg="add mod">
          <ac:chgData name="Cesar Pzzo" userId="727aafd2658302de" providerId="LiveId" clId="{FA20F9A4-3295-46B5-ABEA-F50C594D9EB0}" dt="2024-06-24T17:03:54.513" v="11657" actId="1076"/>
          <ac:picMkLst>
            <pc:docMk/>
            <pc:sldMk cId="756228165" sldId="347"/>
            <ac:picMk id="4" creationId="{9D993D74-379B-4740-B095-9F544D15538D}"/>
          </ac:picMkLst>
        </pc:picChg>
        <pc:picChg chg="mod">
          <ac:chgData name="Cesar Pzzo" userId="727aafd2658302de" providerId="LiveId" clId="{FA20F9A4-3295-46B5-ABEA-F50C594D9EB0}" dt="2024-06-22T05:41:16.765" v="7790" actId="208"/>
          <ac:picMkLst>
            <pc:docMk/>
            <pc:sldMk cId="756228165" sldId="347"/>
            <ac:picMk id="26" creationId="{BE66178F-134F-4577-0EBE-52D9E0C6CF8C}"/>
          </ac:picMkLst>
        </pc:picChg>
        <pc:picChg chg="mod">
          <ac:chgData name="Cesar Pzzo" userId="727aafd2658302de" providerId="LiveId" clId="{FA20F9A4-3295-46B5-ABEA-F50C594D9EB0}" dt="2024-06-22T05:49:09.348" v="8220"/>
          <ac:picMkLst>
            <pc:docMk/>
            <pc:sldMk cId="756228165" sldId="347"/>
            <ac:picMk id="48" creationId="{5BE85141-DBC5-8E9F-DAFC-52A9B1775858}"/>
          </ac:picMkLst>
        </pc:picChg>
        <pc:picChg chg="del mod">
          <ac:chgData name="Cesar Pzzo" userId="727aafd2658302de" providerId="LiveId" clId="{FA20F9A4-3295-46B5-ABEA-F50C594D9EB0}" dt="2024-06-24T17:03:48.341" v="11654" actId="478"/>
          <ac:picMkLst>
            <pc:docMk/>
            <pc:sldMk cId="756228165" sldId="347"/>
            <ac:picMk id="59" creationId="{47E641D0-2BD2-AC8C-211E-DCD4BB752D1A}"/>
          </ac:picMkLst>
        </pc:picChg>
        <pc:picChg chg="mod">
          <ac:chgData name="Cesar Pzzo" userId="727aafd2658302de" providerId="LiveId" clId="{FA20F9A4-3295-46B5-ABEA-F50C594D9EB0}" dt="2024-06-22T05:41:15.700" v="7789" actId="208"/>
          <ac:picMkLst>
            <pc:docMk/>
            <pc:sldMk cId="756228165" sldId="347"/>
            <ac:picMk id="8196" creationId="{279A6F69-39F0-6D68-075C-10A2D707E35D}"/>
          </ac:picMkLst>
        </pc:picChg>
        <pc:picChg chg="mod">
          <ac:chgData name="Cesar Pzzo" userId="727aafd2658302de" providerId="LiveId" clId="{FA20F9A4-3295-46B5-ABEA-F50C594D9EB0}" dt="2024-06-22T05:39:06.970" v="7755"/>
          <ac:picMkLst>
            <pc:docMk/>
            <pc:sldMk cId="756228165" sldId="347"/>
            <ac:picMk id="8198" creationId="{B3C2C20A-A0B8-3E1D-417F-629E2B7D4510}"/>
          </ac:picMkLst>
        </pc:picChg>
        <pc:picChg chg="mod">
          <ac:chgData name="Cesar Pzzo" userId="727aafd2658302de" providerId="LiveId" clId="{FA20F9A4-3295-46B5-ABEA-F50C594D9EB0}" dt="2024-06-22T05:41:12.930" v="7788" actId="208"/>
          <ac:picMkLst>
            <pc:docMk/>
            <pc:sldMk cId="756228165" sldId="347"/>
            <ac:picMk id="8200" creationId="{704C3C83-1BF7-BA18-0629-AD5CCB005C64}"/>
          </ac:picMkLst>
        </pc:picChg>
        <pc:picChg chg="mod">
          <ac:chgData name="Cesar Pzzo" userId="727aafd2658302de" providerId="LiveId" clId="{FA20F9A4-3295-46B5-ABEA-F50C594D9EB0}" dt="2024-06-22T05:39:06.970" v="7755"/>
          <ac:picMkLst>
            <pc:docMk/>
            <pc:sldMk cId="756228165" sldId="347"/>
            <ac:picMk id="8202" creationId="{F0DA34D9-D166-60CE-2ACB-C74C5B576987}"/>
          </ac:picMkLst>
        </pc:picChg>
        <pc:picChg chg="mod">
          <ac:chgData name="Cesar Pzzo" userId="727aafd2658302de" providerId="LiveId" clId="{FA20F9A4-3295-46B5-ABEA-F50C594D9EB0}" dt="2024-06-22T05:39:06.970" v="7755"/>
          <ac:picMkLst>
            <pc:docMk/>
            <pc:sldMk cId="756228165" sldId="347"/>
            <ac:picMk id="8212" creationId="{F7117001-8937-6D2E-6C39-320E28FB0A98}"/>
          </ac:picMkLst>
        </pc:picChg>
        <pc:picChg chg="mod">
          <ac:chgData name="Cesar Pzzo" userId="727aafd2658302de" providerId="LiveId" clId="{FA20F9A4-3295-46B5-ABEA-F50C594D9EB0}" dt="2024-06-22T05:39:06.970" v="7755"/>
          <ac:picMkLst>
            <pc:docMk/>
            <pc:sldMk cId="756228165" sldId="347"/>
            <ac:picMk id="8219" creationId="{8B53B1F8-F49E-F7F7-B854-62D516701B40}"/>
          </ac:picMkLst>
        </pc:picChg>
        <pc:picChg chg="mod">
          <ac:chgData name="Cesar Pzzo" userId="727aafd2658302de" providerId="LiveId" clId="{FA20F9A4-3295-46B5-ABEA-F50C594D9EB0}" dt="2024-06-22T05:39:06.970" v="7755"/>
          <ac:picMkLst>
            <pc:docMk/>
            <pc:sldMk cId="756228165" sldId="347"/>
            <ac:picMk id="8222" creationId="{B23C2BFA-DF1F-103D-5DDC-F4C6A8C1CD81}"/>
          </ac:picMkLst>
        </pc:picChg>
      </pc:sldChg>
      <pc:sldChg chg="addSp modSp add mod modAnim">
        <pc:chgData name="Cesar Pzzo" userId="727aafd2658302de" providerId="LiveId" clId="{FA20F9A4-3295-46B5-ABEA-F50C594D9EB0}" dt="2024-06-25T00:24:09.644" v="15194"/>
        <pc:sldMkLst>
          <pc:docMk/>
          <pc:sldMk cId="3946938405" sldId="348"/>
        </pc:sldMkLst>
        <pc:spChg chg="mod">
          <ac:chgData name="Cesar Pzzo" userId="727aafd2658302de" providerId="LiveId" clId="{FA20F9A4-3295-46B5-ABEA-F50C594D9EB0}" dt="2024-06-22T15:23:24.485" v="8911"/>
          <ac:spMkLst>
            <pc:docMk/>
            <pc:sldMk cId="3946938405" sldId="348"/>
            <ac:spMk id="8231" creationId="{F8706B83-7AB9-E872-FB8F-B4D6F1BF89C8}"/>
          </ac:spMkLst>
        </pc:spChg>
        <pc:picChg chg="add mod">
          <ac:chgData name="Cesar Pzzo" userId="727aafd2658302de" providerId="LiveId" clId="{FA20F9A4-3295-46B5-ABEA-F50C594D9EB0}" dt="2024-06-22T05:44:27.040" v="8054" actId="1076"/>
          <ac:picMkLst>
            <pc:docMk/>
            <pc:sldMk cId="3946938405" sldId="348"/>
            <ac:picMk id="2" creationId="{41B3E886-6177-61BB-8CE1-03AE0279597E}"/>
          </ac:picMkLst>
        </pc:picChg>
      </pc:sldChg>
      <pc:sldChg chg="addSp delSp modSp add mod delAnim modNotesTx">
        <pc:chgData name="Cesar Pzzo" userId="727aafd2658302de" providerId="LiveId" clId="{FA20F9A4-3295-46B5-ABEA-F50C594D9EB0}" dt="2024-06-22T15:23:28.716" v="8912"/>
        <pc:sldMkLst>
          <pc:docMk/>
          <pc:sldMk cId="3624202954" sldId="349"/>
        </pc:sldMkLst>
        <pc:spChg chg="mod">
          <ac:chgData name="Cesar Pzzo" userId="727aafd2658302de" providerId="LiveId" clId="{FA20F9A4-3295-46B5-ABEA-F50C594D9EB0}" dt="2024-06-22T05:44:33.609" v="8056" actId="21"/>
          <ac:spMkLst>
            <pc:docMk/>
            <pc:sldMk cId="3624202954" sldId="349"/>
            <ac:spMk id="51" creationId="{0F914006-0265-6A96-9EF0-7C7CB4A760A7}"/>
          </ac:spMkLst>
        </pc:spChg>
        <pc:spChg chg="mod">
          <ac:chgData name="Cesar Pzzo" userId="727aafd2658302de" providerId="LiveId" clId="{FA20F9A4-3295-46B5-ABEA-F50C594D9EB0}" dt="2024-06-22T05:44:33.609" v="8056" actId="21"/>
          <ac:spMkLst>
            <pc:docMk/>
            <pc:sldMk cId="3624202954" sldId="349"/>
            <ac:spMk id="8195" creationId="{6CA7A9BE-F49C-3C8B-A6FD-981354538F64}"/>
          </ac:spMkLst>
        </pc:spChg>
        <pc:spChg chg="mod">
          <ac:chgData name="Cesar Pzzo" userId="727aafd2658302de" providerId="LiveId" clId="{FA20F9A4-3295-46B5-ABEA-F50C594D9EB0}" dt="2024-06-22T05:44:33.609" v="8056" actId="21"/>
          <ac:spMkLst>
            <pc:docMk/>
            <pc:sldMk cId="3624202954" sldId="349"/>
            <ac:spMk id="8198" creationId="{3C9F830E-15E2-FD12-70C1-73506CB8B5EC}"/>
          </ac:spMkLst>
        </pc:spChg>
        <pc:spChg chg="mod">
          <ac:chgData name="Cesar Pzzo" userId="727aafd2658302de" providerId="LiveId" clId="{FA20F9A4-3295-46B5-ABEA-F50C594D9EB0}" dt="2024-06-22T05:44:33.609" v="8056" actId="21"/>
          <ac:spMkLst>
            <pc:docMk/>
            <pc:sldMk cId="3624202954" sldId="349"/>
            <ac:spMk id="8199" creationId="{25FE9D41-AAE5-5A83-EDED-0B01A60294F2}"/>
          </ac:spMkLst>
        </pc:spChg>
        <pc:spChg chg="del mod">
          <ac:chgData name="Cesar Pzzo" userId="727aafd2658302de" providerId="LiveId" clId="{FA20F9A4-3295-46B5-ABEA-F50C594D9EB0}" dt="2024-06-22T05:44:35.331" v="8057" actId="478"/>
          <ac:spMkLst>
            <pc:docMk/>
            <pc:sldMk cId="3624202954" sldId="349"/>
            <ac:spMk id="8214" creationId="{D04FDDB9-8D37-DD9D-51B9-62CBC753F066}"/>
          </ac:spMkLst>
        </pc:spChg>
        <pc:spChg chg="mod">
          <ac:chgData name="Cesar Pzzo" userId="727aafd2658302de" providerId="LiveId" clId="{FA20F9A4-3295-46B5-ABEA-F50C594D9EB0}" dt="2024-06-22T15:23:28.716" v="8912"/>
          <ac:spMkLst>
            <pc:docMk/>
            <pc:sldMk cId="3624202954" sldId="349"/>
            <ac:spMk id="8231" creationId="{F8706B83-7AB9-E872-FB8F-B4D6F1BF89C8}"/>
          </ac:spMkLst>
        </pc:spChg>
        <pc:spChg chg="mod">
          <ac:chgData name="Cesar Pzzo" userId="727aafd2658302de" providerId="LiveId" clId="{FA20F9A4-3295-46B5-ABEA-F50C594D9EB0}" dt="2024-06-22T05:46:01.961" v="8179" actId="207"/>
          <ac:spMkLst>
            <pc:docMk/>
            <pc:sldMk cId="3624202954" sldId="349"/>
            <ac:spMk id="8254" creationId="{066B84FF-FF9C-C959-615A-44E812AC7B39}"/>
          </ac:spMkLst>
        </pc:spChg>
        <pc:grpChg chg="del mod">
          <ac:chgData name="Cesar Pzzo" userId="727aafd2658302de" providerId="LiveId" clId="{FA20F9A4-3295-46B5-ABEA-F50C594D9EB0}" dt="2024-06-22T05:44:38.748" v="8058" actId="478"/>
          <ac:grpSpMkLst>
            <pc:docMk/>
            <pc:sldMk cId="3624202954" sldId="349"/>
            <ac:grpSpMk id="8216" creationId="{29F7055B-2008-40FB-6EBE-DCE80A3279C3}"/>
          </ac:grpSpMkLst>
        </pc:grpChg>
        <pc:picChg chg="del">
          <ac:chgData name="Cesar Pzzo" userId="727aafd2658302de" providerId="LiveId" clId="{FA20F9A4-3295-46B5-ABEA-F50C594D9EB0}" dt="2024-06-22T05:44:53.759" v="8065" actId="478"/>
          <ac:picMkLst>
            <pc:docMk/>
            <pc:sldMk cId="3624202954" sldId="349"/>
            <ac:picMk id="2" creationId="{41B3E886-6177-61BB-8CE1-03AE0279597E}"/>
          </ac:picMkLst>
        </pc:picChg>
        <pc:picChg chg="add del mod">
          <ac:chgData name="Cesar Pzzo" userId="727aafd2658302de" providerId="LiveId" clId="{FA20F9A4-3295-46B5-ABEA-F50C594D9EB0}" dt="2024-06-22T05:44:52.617" v="8064" actId="21"/>
          <ac:picMkLst>
            <pc:docMk/>
            <pc:sldMk cId="3624202954" sldId="349"/>
            <ac:picMk id="3" creationId="{E732B460-2DED-1190-FECF-33F709808E7B}"/>
          </ac:picMkLst>
        </pc:picChg>
        <pc:picChg chg="add mod">
          <ac:chgData name="Cesar Pzzo" userId="727aafd2658302de" providerId="LiveId" clId="{FA20F9A4-3295-46B5-ABEA-F50C594D9EB0}" dt="2024-06-22T05:46:28.208" v="8185" actId="1076"/>
          <ac:picMkLst>
            <pc:docMk/>
            <pc:sldMk cId="3624202954" sldId="349"/>
            <ac:picMk id="4" creationId="{E732B460-2DED-1190-FECF-33F709808E7B}"/>
          </ac:picMkLst>
        </pc:picChg>
        <pc:picChg chg="del">
          <ac:chgData name="Cesar Pzzo" userId="727aafd2658302de" providerId="LiveId" clId="{FA20F9A4-3295-46B5-ABEA-F50C594D9EB0}" dt="2024-06-22T05:44:33.609" v="8056" actId="21"/>
          <ac:picMkLst>
            <pc:docMk/>
            <pc:sldMk cId="3624202954" sldId="349"/>
            <ac:picMk id="21" creationId="{E732B460-2DED-1190-FECF-33F709808E7B}"/>
          </ac:picMkLst>
        </pc:picChg>
        <pc:picChg chg="mod">
          <ac:chgData name="Cesar Pzzo" userId="727aafd2658302de" providerId="LiveId" clId="{FA20F9A4-3295-46B5-ABEA-F50C594D9EB0}" dt="2024-06-22T05:44:33.609" v="8056" actId="21"/>
          <ac:picMkLst>
            <pc:docMk/>
            <pc:sldMk cId="3624202954" sldId="349"/>
            <ac:picMk id="22" creationId="{0259C24C-9B84-0376-D73F-42605DB8D2D0}"/>
          </ac:picMkLst>
        </pc:picChg>
        <pc:picChg chg="mod">
          <ac:chgData name="Cesar Pzzo" userId="727aafd2658302de" providerId="LiveId" clId="{FA20F9A4-3295-46B5-ABEA-F50C594D9EB0}" dt="2024-06-22T05:44:33.609" v="8056" actId="21"/>
          <ac:picMkLst>
            <pc:docMk/>
            <pc:sldMk cId="3624202954" sldId="349"/>
            <ac:picMk id="34" creationId="{C43AB7D5-6FB8-40C6-C702-81AAB7F803A8}"/>
          </ac:picMkLst>
        </pc:picChg>
        <pc:picChg chg="mod">
          <ac:chgData name="Cesar Pzzo" userId="727aafd2658302de" providerId="LiveId" clId="{FA20F9A4-3295-46B5-ABEA-F50C594D9EB0}" dt="2024-06-22T05:44:33.609" v="8056" actId="21"/>
          <ac:picMkLst>
            <pc:docMk/>
            <pc:sldMk cId="3624202954" sldId="349"/>
            <ac:picMk id="40" creationId="{55F23257-1405-18DE-8692-296F16CBF2E9}"/>
          </ac:picMkLst>
        </pc:picChg>
        <pc:picChg chg="mod">
          <ac:chgData name="Cesar Pzzo" userId="727aafd2658302de" providerId="LiveId" clId="{FA20F9A4-3295-46B5-ABEA-F50C594D9EB0}" dt="2024-06-22T05:44:33.609" v="8056" actId="21"/>
          <ac:picMkLst>
            <pc:docMk/>
            <pc:sldMk cId="3624202954" sldId="349"/>
            <ac:picMk id="48" creationId="{5BE85141-DBC5-8E9F-DAFC-52A9B1775858}"/>
          </ac:picMkLst>
        </pc:picChg>
        <pc:picChg chg="mod">
          <ac:chgData name="Cesar Pzzo" userId="727aafd2658302de" providerId="LiveId" clId="{FA20F9A4-3295-46B5-ABEA-F50C594D9EB0}" dt="2024-06-22T05:44:33.609" v="8056" actId="21"/>
          <ac:picMkLst>
            <pc:docMk/>
            <pc:sldMk cId="3624202954" sldId="349"/>
            <ac:picMk id="8207" creationId="{D23C5946-A0DF-2A89-C000-97BEF89C7F2A}"/>
          </ac:picMkLst>
        </pc:picChg>
      </pc:sldChg>
      <pc:sldChg chg="addSp delSp modSp add mod modAnim modNotesTx">
        <pc:chgData name="Cesar Pzzo" userId="727aafd2658302de" providerId="LiveId" clId="{FA20F9A4-3295-46B5-ABEA-F50C594D9EB0}" dt="2024-06-24T17:03:59.837" v="11658" actId="478"/>
        <pc:sldMkLst>
          <pc:docMk/>
          <pc:sldMk cId="959508889" sldId="350"/>
        </pc:sldMkLst>
        <pc:spChg chg="mod">
          <ac:chgData name="Cesar Pzzo" userId="727aafd2658302de" providerId="LiveId" clId="{FA20F9A4-3295-46B5-ABEA-F50C594D9EB0}" dt="2024-06-22T05:52:56.135" v="8248" actId="164"/>
          <ac:spMkLst>
            <pc:docMk/>
            <pc:sldMk cId="959508889" sldId="350"/>
            <ac:spMk id="2" creationId="{46334D41-A2C2-A035-7680-19682A21D335}"/>
          </ac:spMkLst>
        </pc:spChg>
        <pc:spChg chg="mod">
          <ac:chgData name="Cesar Pzzo" userId="727aafd2658302de" providerId="LiveId" clId="{FA20F9A4-3295-46B5-ABEA-F50C594D9EB0}" dt="2024-06-22T05:52:56.135" v="8248" actId="164"/>
          <ac:spMkLst>
            <pc:docMk/>
            <pc:sldMk cId="959508889" sldId="350"/>
            <ac:spMk id="3" creationId="{17017203-20EB-DA93-F114-304F9DB2C49C}"/>
          </ac:spMkLst>
        </pc:spChg>
        <pc:spChg chg="add del mod">
          <ac:chgData name="Cesar Pzzo" userId="727aafd2658302de" providerId="LiveId" clId="{FA20F9A4-3295-46B5-ABEA-F50C594D9EB0}" dt="2024-06-22T05:52:56.135" v="8248" actId="164"/>
          <ac:spMkLst>
            <pc:docMk/>
            <pc:sldMk cId="959508889" sldId="350"/>
            <ac:spMk id="4" creationId="{D6B29270-D462-4FA5-9B5D-B858F75E0656}"/>
          </ac:spMkLst>
        </pc:spChg>
        <pc:spChg chg="mod">
          <ac:chgData name="Cesar Pzzo" userId="727aafd2658302de" providerId="LiveId" clId="{FA20F9A4-3295-46B5-ABEA-F50C594D9EB0}" dt="2024-06-22T05:52:56.135" v="8248" actId="164"/>
          <ac:spMkLst>
            <pc:docMk/>
            <pc:sldMk cId="959508889" sldId="350"/>
            <ac:spMk id="5" creationId="{28E21B24-A91B-A434-F7F2-4C80F4D0066B}"/>
          </ac:spMkLst>
        </pc:spChg>
        <pc:spChg chg="mod">
          <ac:chgData name="Cesar Pzzo" userId="727aafd2658302de" providerId="LiveId" clId="{FA20F9A4-3295-46B5-ABEA-F50C594D9EB0}" dt="2024-06-22T05:52:56.135" v="8248" actId="164"/>
          <ac:spMkLst>
            <pc:docMk/>
            <pc:sldMk cId="959508889" sldId="350"/>
            <ac:spMk id="6" creationId="{6F239911-C95D-1466-E066-CE480E340FC8}"/>
          </ac:spMkLst>
        </pc:spChg>
        <pc:spChg chg="mod">
          <ac:chgData name="Cesar Pzzo" userId="727aafd2658302de" providerId="LiveId" clId="{FA20F9A4-3295-46B5-ABEA-F50C594D9EB0}" dt="2024-06-24T16:50:33.293" v="11594" actId="20577"/>
          <ac:spMkLst>
            <pc:docMk/>
            <pc:sldMk cId="959508889" sldId="350"/>
            <ac:spMk id="7" creationId="{3C9F830E-15E2-FD12-70C1-73506CB8B5EC}"/>
          </ac:spMkLst>
        </pc:spChg>
        <pc:spChg chg="mod">
          <ac:chgData name="Cesar Pzzo" userId="727aafd2658302de" providerId="LiveId" clId="{FA20F9A4-3295-46B5-ABEA-F50C594D9EB0}" dt="2024-06-22T05:52:56.135" v="8248" actId="164"/>
          <ac:spMkLst>
            <pc:docMk/>
            <pc:sldMk cId="959508889" sldId="350"/>
            <ac:spMk id="8" creationId="{CCC995F8-5EA6-CCDE-4201-99D6B9096EB5}"/>
          </ac:spMkLst>
        </pc:spChg>
        <pc:spChg chg="mod">
          <ac:chgData name="Cesar Pzzo" userId="727aafd2658302de" providerId="LiveId" clId="{FA20F9A4-3295-46B5-ABEA-F50C594D9EB0}" dt="2024-06-22T05:52:56.135" v="8248" actId="164"/>
          <ac:spMkLst>
            <pc:docMk/>
            <pc:sldMk cId="959508889" sldId="350"/>
            <ac:spMk id="51" creationId="{0F914006-0265-6A96-9EF0-7C7CB4A760A7}"/>
          </ac:spMkLst>
        </pc:spChg>
        <pc:spChg chg="mod">
          <ac:chgData name="Cesar Pzzo" userId="727aafd2658302de" providerId="LiveId" clId="{FA20F9A4-3295-46B5-ABEA-F50C594D9EB0}" dt="2024-06-24T16:57:36.722" v="11610" actId="20577"/>
          <ac:spMkLst>
            <pc:docMk/>
            <pc:sldMk cId="959508889" sldId="350"/>
            <ac:spMk id="8195" creationId="{6CA7A9BE-F49C-3C8B-A6FD-981354538F64}"/>
          </ac:spMkLst>
        </pc:spChg>
        <pc:spChg chg="mod">
          <ac:chgData name="Cesar Pzzo" userId="727aafd2658302de" providerId="LiveId" clId="{FA20F9A4-3295-46B5-ABEA-F50C594D9EB0}" dt="2024-06-22T05:52:56.135" v="8248" actId="164"/>
          <ac:spMkLst>
            <pc:docMk/>
            <pc:sldMk cId="959508889" sldId="350"/>
            <ac:spMk id="8214" creationId="{D04FDDB9-8D37-DD9D-51B9-62CBC753F066}"/>
          </ac:spMkLst>
        </pc:spChg>
        <pc:spChg chg="mod">
          <ac:chgData name="Cesar Pzzo" userId="727aafd2658302de" providerId="LiveId" clId="{FA20F9A4-3295-46B5-ABEA-F50C594D9EB0}" dt="2024-06-22T15:23:47.431" v="8917"/>
          <ac:spMkLst>
            <pc:docMk/>
            <pc:sldMk cId="959508889" sldId="350"/>
            <ac:spMk id="8221" creationId="{AA4A0CA3-5524-2312-D8EE-EC321311592D}"/>
          </ac:spMkLst>
        </pc:spChg>
        <pc:grpChg chg="add mod">
          <ac:chgData name="Cesar Pzzo" userId="727aafd2658302de" providerId="LiveId" clId="{FA20F9A4-3295-46B5-ABEA-F50C594D9EB0}" dt="2024-06-22T05:52:56.135" v="8248" actId="164"/>
          <ac:grpSpMkLst>
            <pc:docMk/>
            <pc:sldMk cId="959508889" sldId="350"/>
            <ac:grpSpMk id="9" creationId="{91605B6D-1916-FA1D-0EEA-2A3D41F3C91A}"/>
          </ac:grpSpMkLst>
        </pc:grpChg>
        <pc:grpChg chg="mod">
          <ac:chgData name="Cesar Pzzo" userId="727aafd2658302de" providerId="LiveId" clId="{FA20F9A4-3295-46B5-ABEA-F50C594D9EB0}" dt="2024-06-22T05:52:56.135" v="8248" actId="164"/>
          <ac:grpSpMkLst>
            <pc:docMk/>
            <pc:sldMk cId="959508889" sldId="350"/>
            <ac:grpSpMk id="8216" creationId="{29F7055B-2008-40FB-6EBE-DCE80A3279C3}"/>
          </ac:grpSpMkLst>
        </pc:grpChg>
        <pc:picChg chg="mod">
          <ac:chgData name="Cesar Pzzo" userId="727aafd2658302de" providerId="LiveId" clId="{FA20F9A4-3295-46B5-ABEA-F50C594D9EB0}" dt="2024-06-22T05:52:56.135" v="8248" actId="164"/>
          <ac:picMkLst>
            <pc:docMk/>
            <pc:sldMk cId="959508889" sldId="350"/>
            <ac:picMk id="21" creationId="{E732B460-2DED-1190-FECF-33F709808E7B}"/>
          </ac:picMkLst>
        </pc:picChg>
        <pc:picChg chg="mod">
          <ac:chgData name="Cesar Pzzo" userId="727aafd2658302de" providerId="LiveId" clId="{FA20F9A4-3295-46B5-ABEA-F50C594D9EB0}" dt="2024-06-22T05:52:56.135" v="8248" actId="164"/>
          <ac:picMkLst>
            <pc:docMk/>
            <pc:sldMk cId="959508889" sldId="350"/>
            <ac:picMk id="22" creationId="{0259C24C-9B84-0376-D73F-42605DB8D2D0}"/>
          </ac:picMkLst>
        </pc:picChg>
        <pc:picChg chg="mod">
          <ac:chgData name="Cesar Pzzo" userId="727aafd2658302de" providerId="LiveId" clId="{FA20F9A4-3295-46B5-ABEA-F50C594D9EB0}" dt="2024-06-22T05:52:56.135" v="8248" actId="164"/>
          <ac:picMkLst>
            <pc:docMk/>
            <pc:sldMk cId="959508889" sldId="350"/>
            <ac:picMk id="26" creationId="{BE66178F-134F-4577-0EBE-52D9E0C6CF8C}"/>
          </ac:picMkLst>
        </pc:picChg>
        <pc:picChg chg="mod">
          <ac:chgData name="Cesar Pzzo" userId="727aafd2658302de" providerId="LiveId" clId="{FA20F9A4-3295-46B5-ABEA-F50C594D9EB0}" dt="2024-06-24T16:52:16.866" v="11599"/>
          <ac:picMkLst>
            <pc:docMk/>
            <pc:sldMk cId="959508889" sldId="350"/>
            <ac:picMk id="34" creationId="{C43AB7D5-6FB8-40C6-C702-81AAB7F803A8}"/>
          </ac:picMkLst>
        </pc:picChg>
        <pc:picChg chg="mod">
          <ac:chgData name="Cesar Pzzo" userId="727aafd2658302de" providerId="LiveId" clId="{FA20F9A4-3295-46B5-ABEA-F50C594D9EB0}" dt="2024-06-22T05:52:56.135" v="8248" actId="164"/>
          <ac:picMkLst>
            <pc:docMk/>
            <pc:sldMk cId="959508889" sldId="350"/>
            <ac:picMk id="40" creationId="{55F23257-1405-18DE-8692-296F16CBF2E9}"/>
          </ac:picMkLst>
        </pc:picChg>
        <pc:picChg chg="mod">
          <ac:chgData name="Cesar Pzzo" userId="727aafd2658302de" providerId="LiveId" clId="{FA20F9A4-3295-46B5-ABEA-F50C594D9EB0}" dt="2024-06-24T16:51:07.136" v="11595"/>
          <ac:picMkLst>
            <pc:docMk/>
            <pc:sldMk cId="959508889" sldId="350"/>
            <ac:picMk id="48" creationId="{5BE85141-DBC5-8E9F-DAFC-52A9B1775858}"/>
          </ac:picMkLst>
        </pc:picChg>
        <pc:picChg chg="del mod">
          <ac:chgData name="Cesar Pzzo" userId="727aafd2658302de" providerId="LiveId" clId="{FA20F9A4-3295-46B5-ABEA-F50C594D9EB0}" dt="2024-06-24T17:03:59.837" v="11658" actId="478"/>
          <ac:picMkLst>
            <pc:docMk/>
            <pc:sldMk cId="959508889" sldId="350"/>
            <ac:picMk id="59" creationId="{47E641D0-2BD2-AC8C-211E-DCD4BB752D1A}"/>
          </ac:picMkLst>
        </pc:picChg>
        <pc:picChg chg="mod">
          <ac:chgData name="Cesar Pzzo" userId="727aafd2658302de" providerId="LiveId" clId="{FA20F9A4-3295-46B5-ABEA-F50C594D9EB0}" dt="2024-06-22T05:52:56.135" v="8248" actId="164"/>
          <ac:picMkLst>
            <pc:docMk/>
            <pc:sldMk cId="959508889" sldId="350"/>
            <ac:picMk id="8196" creationId="{279A6F69-39F0-6D68-075C-10A2D707E35D}"/>
          </ac:picMkLst>
        </pc:picChg>
        <pc:picChg chg="mod">
          <ac:chgData name="Cesar Pzzo" userId="727aafd2658302de" providerId="LiveId" clId="{FA20F9A4-3295-46B5-ABEA-F50C594D9EB0}" dt="2024-06-22T05:52:56.135" v="8248" actId="164"/>
          <ac:picMkLst>
            <pc:docMk/>
            <pc:sldMk cId="959508889" sldId="350"/>
            <ac:picMk id="8200" creationId="{704C3C83-1BF7-BA18-0629-AD5CCB005C64}"/>
          </ac:picMkLst>
        </pc:picChg>
        <pc:picChg chg="mod">
          <ac:chgData name="Cesar Pzzo" userId="727aafd2658302de" providerId="LiveId" clId="{FA20F9A4-3295-46B5-ABEA-F50C594D9EB0}" dt="2024-06-22T05:52:56.135" v="8248" actId="164"/>
          <ac:picMkLst>
            <pc:docMk/>
            <pc:sldMk cId="959508889" sldId="350"/>
            <ac:picMk id="8207" creationId="{D23C5946-A0DF-2A89-C000-97BEF89C7F2A}"/>
          </ac:picMkLst>
        </pc:picChg>
      </pc:sldChg>
      <pc:sldChg chg="addSp delSp modSp add mod ord">
        <pc:chgData name="Cesar Pzzo" userId="727aafd2658302de" providerId="LiveId" clId="{FA20F9A4-3295-46B5-ABEA-F50C594D9EB0}" dt="2024-06-24T17:43:56.436" v="11839" actId="167"/>
        <pc:sldMkLst>
          <pc:docMk/>
          <pc:sldMk cId="819023222" sldId="351"/>
        </pc:sldMkLst>
        <pc:spChg chg="mod">
          <ac:chgData name="Cesar Pzzo" userId="727aafd2658302de" providerId="LiveId" clId="{FA20F9A4-3295-46B5-ABEA-F50C594D9EB0}" dt="2024-06-24T17:42:41.017" v="11789"/>
          <ac:spMkLst>
            <pc:docMk/>
            <pc:sldMk cId="819023222" sldId="351"/>
            <ac:spMk id="4" creationId="{6149746A-3C1E-DFB9-F148-07AC0B86A10A}"/>
          </ac:spMkLst>
        </pc:spChg>
        <pc:spChg chg="mod">
          <ac:chgData name="Cesar Pzzo" userId="727aafd2658302de" providerId="LiveId" clId="{FA20F9A4-3295-46B5-ABEA-F50C594D9EB0}" dt="2024-06-24T17:42:41.017" v="11789"/>
          <ac:spMkLst>
            <pc:docMk/>
            <pc:sldMk cId="819023222" sldId="351"/>
            <ac:spMk id="5" creationId="{BBB5D855-AD83-6825-FE8C-4B111B78DAA9}"/>
          </ac:spMkLst>
        </pc:spChg>
        <pc:spChg chg="mod">
          <ac:chgData name="Cesar Pzzo" userId="727aafd2658302de" providerId="LiveId" clId="{FA20F9A4-3295-46B5-ABEA-F50C594D9EB0}" dt="2024-06-24T17:42:41.017" v="11789"/>
          <ac:spMkLst>
            <pc:docMk/>
            <pc:sldMk cId="819023222" sldId="351"/>
            <ac:spMk id="9" creationId="{58211F4A-2463-CC6E-7C89-F119C8D6176D}"/>
          </ac:spMkLst>
        </pc:spChg>
        <pc:spChg chg="mod">
          <ac:chgData name="Cesar Pzzo" userId="727aafd2658302de" providerId="LiveId" clId="{FA20F9A4-3295-46B5-ABEA-F50C594D9EB0}" dt="2024-06-24T17:42:41.017" v="11789"/>
          <ac:spMkLst>
            <pc:docMk/>
            <pc:sldMk cId="819023222" sldId="351"/>
            <ac:spMk id="10" creationId="{95C7189E-5917-6733-3C6F-B92539DD1DC1}"/>
          </ac:spMkLst>
        </pc:spChg>
        <pc:spChg chg="mod">
          <ac:chgData name="Cesar Pzzo" userId="727aafd2658302de" providerId="LiveId" clId="{FA20F9A4-3295-46B5-ABEA-F50C594D9EB0}" dt="2024-06-24T17:42:41.017" v="11789"/>
          <ac:spMkLst>
            <pc:docMk/>
            <pc:sldMk cId="819023222" sldId="351"/>
            <ac:spMk id="11" creationId="{0180E440-AF0E-965C-B7C7-B92A19F488BF}"/>
          </ac:spMkLst>
        </pc:spChg>
        <pc:spChg chg="mod">
          <ac:chgData name="Cesar Pzzo" userId="727aafd2658302de" providerId="LiveId" clId="{FA20F9A4-3295-46B5-ABEA-F50C594D9EB0}" dt="2024-06-24T17:42:41.017" v="11789"/>
          <ac:spMkLst>
            <pc:docMk/>
            <pc:sldMk cId="819023222" sldId="351"/>
            <ac:spMk id="16" creationId="{88491527-8DBA-4552-9930-BEA2D624C8E4}"/>
          </ac:spMkLst>
        </pc:spChg>
        <pc:spChg chg="mod">
          <ac:chgData name="Cesar Pzzo" userId="727aafd2658302de" providerId="LiveId" clId="{FA20F9A4-3295-46B5-ABEA-F50C594D9EB0}" dt="2024-06-24T17:42:41.017" v="11789"/>
          <ac:spMkLst>
            <pc:docMk/>
            <pc:sldMk cId="819023222" sldId="351"/>
            <ac:spMk id="17" creationId="{4E66E942-CCEC-2D5F-ADA2-4CF4708FFE7B}"/>
          </ac:spMkLst>
        </pc:spChg>
        <pc:spChg chg="mod">
          <ac:chgData name="Cesar Pzzo" userId="727aafd2658302de" providerId="LiveId" clId="{FA20F9A4-3295-46B5-ABEA-F50C594D9EB0}" dt="2024-06-24T17:42:41.017" v="11789"/>
          <ac:spMkLst>
            <pc:docMk/>
            <pc:sldMk cId="819023222" sldId="351"/>
            <ac:spMk id="59" creationId="{23CD0E13-D1CF-E49C-B009-69533AB27775}"/>
          </ac:spMkLst>
        </pc:spChg>
        <pc:spChg chg="mod">
          <ac:chgData name="Cesar Pzzo" userId="727aafd2658302de" providerId="LiveId" clId="{FA20F9A4-3295-46B5-ABEA-F50C594D9EB0}" dt="2024-06-24T17:42:41.017" v="11789"/>
          <ac:spMkLst>
            <pc:docMk/>
            <pc:sldMk cId="819023222" sldId="351"/>
            <ac:spMk id="60" creationId="{45FD4F93-12E4-C680-1C44-BD833C6CF92B}"/>
          </ac:spMkLst>
        </pc:spChg>
        <pc:spChg chg="mod">
          <ac:chgData name="Cesar Pzzo" userId="727aafd2658302de" providerId="LiveId" clId="{FA20F9A4-3295-46B5-ABEA-F50C594D9EB0}" dt="2024-06-24T17:42:41.017" v="11789"/>
          <ac:spMkLst>
            <pc:docMk/>
            <pc:sldMk cId="819023222" sldId="351"/>
            <ac:spMk id="62" creationId="{03FF74F8-A9A6-9C1D-D604-2E3C971C4E1D}"/>
          </ac:spMkLst>
        </pc:spChg>
        <pc:spChg chg="mod">
          <ac:chgData name="Cesar Pzzo" userId="727aafd2658302de" providerId="LiveId" clId="{FA20F9A4-3295-46B5-ABEA-F50C594D9EB0}" dt="2024-06-24T16:59:54.436" v="11639" actId="20577"/>
          <ac:spMkLst>
            <pc:docMk/>
            <pc:sldMk cId="819023222" sldId="351"/>
            <ac:spMk id="8195" creationId="{6CA7A9BE-F49C-3C8B-A6FD-981354538F64}"/>
          </ac:spMkLst>
        </pc:spChg>
        <pc:spChg chg="mod">
          <ac:chgData name="Cesar Pzzo" userId="727aafd2658302de" providerId="LiveId" clId="{FA20F9A4-3295-46B5-ABEA-F50C594D9EB0}" dt="2024-06-24T17:42:41.017" v="11789"/>
          <ac:spMkLst>
            <pc:docMk/>
            <pc:sldMk cId="819023222" sldId="351"/>
            <ac:spMk id="8201" creationId="{D04FDDB9-8D37-DD9D-51B9-62CBC753F066}"/>
          </ac:spMkLst>
        </pc:spChg>
        <pc:spChg chg="mod">
          <ac:chgData name="Cesar Pzzo" userId="727aafd2658302de" providerId="LiveId" clId="{FA20F9A4-3295-46B5-ABEA-F50C594D9EB0}" dt="2024-06-24T17:42:41.017" v="11789"/>
          <ac:spMkLst>
            <pc:docMk/>
            <pc:sldMk cId="819023222" sldId="351"/>
            <ac:spMk id="8208" creationId="{0F914006-0265-6A96-9EF0-7C7CB4A760A7}"/>
          </ac:spMkLst>
        </pc:spChg>
        <pc:spChg chg="mod">
          <ac:chgData name="Cesar Pzzo" userId="727aafd2658302de" providerId="LiveId" clId="{FA20F9A4-3295-46B5-ABEA-F50C594D9EB0}" dt="2024-06-22T15:23:51.048" v="8918"/>
          <ac:spMkLst>
            <pc:docMk/>
            <pc:sldMk cId="819023222" sldId="351"/>
            <ac:spMk id="8231" creationId="{F8706B83-7AB9-E872-FB8F-B4D6F1BF89C8}"/>
          </ac:spMkLst>
        </pc:spChg>
        <pc:spChg chg="mod">
          <ac:chgData name="Cesar Pzzo" userId="727aafd2658302de" providerId="LiveId" clId="{FA20F9A4-3295-46B5-ABEA-F50C594D9EB0}" dt="2024-06-24T17:42:41.017" v="11789"/>
          <ac:spMkLst>
            <pc:docMk/>
            <pc:sldMk cId="819023222" sldId="351"/>
            <ac:spMk id="8233" creationId="{6CA7A9BE-F49C-3C8B-A6FD-981354538F64}"/>
          </ac:spMkLst>
        </pc:spChg>
        <pc:spChg chg="mod">
          <ac:chgData name="Cesar Pzzo" userId="727aafd2658302de" providerId="LiveId" clId="{FA20F9A4-3295-46B5-ABEA-F50C594D9EB0}" dt="2024-06-24T17:42:41.017" v="11789"/>
          <ac:spMkLst>
            <pc:docMk/>
            <pc:sldMk cId="819023222" sldId="351"/>
            <ac:spMk id="8234" creationId="{3C9F830E-15E2-FD12-70C1-73506CB8B5EC}"/>
          </ac:spMkLst>
        </pc:spChg>
        <pc:spChg chg="mod">
          <ac:chgData name="Cesar Pzzo" userId="727aafd2658302de" providerId="LiveId" clId="{FA20F9A4-3295-46B5-ABEA-F50C594D9EB0}" dt="2024-06-24T17:42:41.017" v="11789"/>
          <ac:spMkLst>
            <pc:docMk/>
            <pc:sldMk cId="819023222" sldId="351"/>
            <ac:spMk id="8235" creationId="{25FE9D41-AAE5-5A83-EDED-0B01A60294F2}"/>
          </ac:spMkLst>
        </pc:spChg>
        <pc:grpChg chg="mod">
          <ac:chgData name="Cesar Pzzo" userId="727aafd2658302de" providerId="LiveId" clId="{FA20F9A4-3295-46B5-ABEA-F50C594D9EB0}" dt="2024-06-24T17:42:41.017" v="11789"/>
          <ac:grpSpMkLst>
            <pc:docMk/>
            <pc:sldMk cId="819023222" sldId="351"/>
            <ac:grpSpMk id="2" creationId="{29F7055B-2008-40FB-6EBE-DCE80A3279C3}"/>
          </ac:grpSpMkLst>
        </pc:grpChg>
        <pc:grpChg chg="mod">
          <ac:chgData name="Cesar Pzzo" userId="727aafd2658302de" providerId="LiveId" clId="{FA20F9A4-3295-46B5-ABEA-F50C594D9EB0}" dt="2024-06-24T17:42:41.017" v="11789"/>
          <ac:grpSpMkLst>
            <pc:docMk/>
            <pc:sldMk cId="819023222" sldId="351"/>
            <ac:grpSpMk id="3" creationId="{168DAD8D-A338-B779-2C86-EEC1D56B8631}"/>
          </ac:grpSpMkLst>
        </pc:grpChg>
        <pc:grpChg chg="mod">
          <ac:chgData name="Cesar Pzzo" userId="727aafd2658302de" providerId="LiveId" clId="{FA20F9A4-3295-46B5-ABEA-F50C594D9EB0}" dt="2024-06-24T17:42:41.017" v="11789"/>
          <ac:grpSpMkLst>
            <pc:docMk/>
            <pc:sldMk cId="819023222" sldId="351"/>
            <ac:grpSpMk id="15" creationId="{C6F93C32-3734-467E-D582-89F027414029}"/>
          </ac:grpSpMkLst>
        </pc:grpChg>
        <pc:grpChg chg="add mod">
          <ac:chgData name="Cesar Pzzo" userId="727aafd2658302de" providerId="LiveId" clId="{FA20F9A4-3295-46B5-ABEA-F50C594D9EB0}" dt="2024-06-24T17:43:56.436" v="11839" actId="167"/>
          <ac:grpSpMkLst>
            <pc:docMk/>
            <pc:sldMk cId="819023222" sldId="351"/>
            <ac:grpSpMk id="8202" creationId="{5529AAA0-A45B-2687-299A-FC8F7FD9D4B2}"/>
          </ac:grpSpMkLst>
        </pc:grpChg>
        <pc:grpChg chg="del">
          <ac:chgData name="Cesar Pzzo" userId="727aafd2658302de" providerId="LiveId" clId="{FA20F9A4-3295-46B5-ABEA-F50C594D9EB0}" dt="2024-06-24T17:42:37.678" v="11788" actId="478"/>
          <ac:grpSpMkLst>
            <pc:docMk/>
            <pc:sldMk cId="819023222" sldId="351"/>
            <ac:grpSpMk id="8216" creationId="{29F7055B-2008-40FB-6EBE-DCE80A3279C3}"/>
          </ac:grpSpMkLst>
        </pc:grpChg>
        <pc:picChg chg="mod">
          <ac:chgData name="Cesar Pzzo" userId="727aafd2658302de" providerId="LiveId" clId="{FA20F9A4-3295-46B5-ABEA-F50C594D9EB0}" dt="2024-06-24T17:42:41.017" v="11789"/>
          <ac:picMkLst>
            <pc:docMk/>
            <pc:sldMk cId="819023222" sldId="351"/>
            <ac:picMk id="6" creationId="{854D7B75-22B4-A894-6111-BE3E4DADD61F}"/>
          </ac:picMkLst>
        </pc:picChg>
        <pc:picChg chg="mod">
          <ac:chgData name="Cesar Pzzo" userId="727aafd2658302de" providerId="LiveId" clId="{FA20F9A4-3295-46B5-ABEA-F50C594D9EB0}" dt="2024-06-24T17:42:41.017" v="11789"/>
          <ac:picMkLst>
            <pc:docMk/>
            <pc:sldMk cId="819023222" sldId="351"/>
            <ac:picMk id="7" creationId="{6F1CD7A5-75DF-A6AB-075C-452F331B8463}"/>
          </ac:picMkLst>
        </pc:picChg>
        <pc:picChg chg="mod">
          <ac:chgData name="Cesar Pzzo" userId="727aafd2658302de" providerId="LiveId" clId="{FA20F9A4-3295-46B5-ABEA-F50C594D9EB0}" dt="2024-06-24T17:42:41.017" v="11789"/>
          <ac:picMkLst>
            <pc:docMk/>
            <pc:sldMk cId="819023222" sldId="351"/>
            <ac:picMk id="8" creationId="{E51CE3C6-8946-A086-2335-14E594A33D39}"/>
          </ac:picMkLst>
        </pc:picChg>
        <pc:picChg chg="mod">
          <ac:chgData name="Cesar Pzzo" userId="727aafd2658302de" providerId="LiveId" clId="{FA20F9A4-3295-46B5-ABEA-F50C594D9EB0}" dt="2024-06-24T17:42:41.017" v="11789"/>
          <ac:picMkLst>
            <pc:docMk/>
            <pc:sldMk cId="819023222" sldId="351"/>
            <ac:picMk id="12" creationId="{11A4102A-C41C-EB61-1FB3-71AFFD32E548}"/>
          </ac:picMkLst>
        </pc:picChg>
        <pc:picChg chg="mod">
          <ac:chgData name="Cesar Pzzo" userId="727aafd2658302de" providerId="LiveId" clId="{FA20F9A4-3295-46B5-ABEA-F50C594D9EB0}" dt="2024-06-24T17:42:41.017" v="11789"/>
          <ac:picMkLst>
            <pc:docMk/>
            <pc:sldMk cId="819023222" sldId="351"/>
            <ac:picMk id="13" creationId="{2CCD99BB-7DD6-4CCF-7211-398F636A6B36}"/>
          </ac:picMkLst>
        </pc:picChg>
        <pc:picChg chg="mod">
          <ac:chgData name="Cesar Pzzo" userId="727aafd2658302de" providerId="LiveId" clId="{FA20F9A4-3295-46B5-ABEA-F50C594D9EB0}" dt="2024-06-24T17:42:41.017" v="11789"/>
          <ac:picMkLst>
            <pc:docMk/>
            <pc:sldMk cId="819023222" sldId="351"/>
            <ac:picMk id="14" creationId="{49B8CD70-0363-D7CB-92BB-67D49615AFEF}"/>
          </ac:picMkLst>
        </pc:picChg>
        <pc:picChg chg="mod">
          <ac:chgData name="Cesar Pzzo" userId="727aafd2658302de" providerId="LiveId" clId="{FA20F9A4-3295-46B5-ABEA-F50C594D9EB0}" dt="2024-06-24T17:42:41.017" v="11789"/>
          <ac:picMkLst>
            <pc:docMk/>
            <pc:sldMk cId="819023222" sldId="351"/>
            <ac:picMk id="26" creationId="{1BAE3957-667B-6B7A-71DB-6AB4CF08A85B}"/>
          </ac:picMkLst>
        </pc:picChg>
        <pc:picChg chg="mod">
          <ac:chgData name="Cesar Pzzo" userId="727aafd2658302de" providerId="LiveId" clId="{FA20F9A4-3295-46B5-ABEA-F50C594D9EB0}" dt="2024-06-24T17:00:02.232" v="11640"/>
          <ac:picMkLst>
            <pc:docMk/>
            <pc:sldMk cId="819023222" sldId="351"/>
            <ac:picMk id="34" creationId="{C43AB7D5-6FB8-40C6-C702-81AAB7F803A8}"/>
          </ac:picMkLst>
        </pc:picChg>
        <pc:picChg chg="mod">
          <ac:chgData name="Cesar Pzzo" userId="727aafd2658302de" providerId="LiveId" clId="{FA20F9A4-3295-46B5-ABEA-F50C594D9EB0}" dt="2024-06-24T17:00:05.906" v="11641"/>
          <ac:picMkLst>
            <pc:docMk/>
            <pc:sldMk cId="819023222" sldId="351"/>
            <ac:picMk id="48" creationId="{5BE85141-DBC5-8E9F-DAFC-52A9B1775858}"/>
          </ac:picMkLst>
        </pc:picChg>
        <pc:picChg chg="mod">
          <ac:chgData name="Cesar Pzzo" userId="727aafd2658302de" providerId="LiveId" clId="{FA20F9A4-3295-46B5-ABEA-F50C594D9EB0}" dt="2024-06-24T17:42:41.017" v="11789"/>
          <ac:picMkLst>
            <pc:docMk/>
            <pc:sldMk cId="819023222" sldId="351"/>
            <ac:picMk id="54" creationId="{8E019141-11B2-A85F-E203-ED8FEFD8F4B8}"/>
          </ac:picMkLst>
        </pc:picChg>
        <pc:picChg chg="mod">
          <ac:chgData name="Cesar Pzzo" userId="727aafd2658302de" providerId="LiveId" clId="{FA20F9A4-3295-46B5-ABEA-F50C594D9EB0}" dt="2024-06-24T17:42:41.017" v="11789"/>
          <ac:picMkLst>
            <pc:docMk/>
            <pc:sldMk cId="819023222" sldId="351"/>
            <ac:picMk id="58" creationId="{4D335BED-680B-7F20-ACB3-BEA5566E13CC}"/>
          </ac:picMkLst>
        </pc:picChg>
        <pc:picChg chg="mod">
          <ac:chgData name="Cesar Pzzo" userId="727aafd2658302de" providerId="LiveId" clId="{FA20F9A4-3295-46B5-ABEA-F50C594D9EB0}" dt="2024-06-24T17:42:41.017" v="11789"/>
          <ac:picMkLst>
            <pc:docMk/>
            <pc:sldMk cId="819023222" sldId="351"/>
            <ac:picMk id="8196" creationId="{2ABAACA7-5E03-49AF-076C-E83E2171E3EC}"/>
          </ac:picMkLst>
        </pc:picChg>
        <pc:picChg chg="mod">
          <ac:chgData name="Cesar Pzzo" userId="727aafd2658302de" providerId="LiveId" clId="{FA20F9A4-3295-46B5-ABEA-F50C594D9EB0}" dt="2024-06-24T17:42:41.017" v="11789"/>
          <ac:picMkLst>
            <pc:docMk/>
            <pc:sldMk cId="819023222" sldId="351"/>
            <ac:picMk id="8197" creationId="{BEA522FC-B28F-52A5-4AAF-757AB53357CA}"/>
          </ac:picMkLst>
        </pc:picChg>
        <pc:picChg chg="mod">
          <ac:chgData name="Cesar Pzzo" userId="727aafd2658302de" providerId="LiveId" clId="{FA20F9A4-3295-46B5-ABEA-F50C594D9EB0}" dt="2024-06-24T17:42:41.017" v="11789"/>
          <ac:picMkLst>
            <pc:docMk/>
            <pc:sldMk cId="819023222" sldId="351"/>
            <ac:picMk id="8200" creationId="{C2F9B506-2C94-9C41-A944-9793053F0E77}"/>
          </ac:picMkLst>
        </pc:picChg>
        <pc:picChg chg="mod">
          <ac:chgData name="Cesar Pzzo" userId="727aafd2658302de" providerId="LiveId" clId="{FA20F9A4-3295-46B5-ABEA-F50C594D9EB0}" dt="2024-06-24T17:42:41.017" v="11789"/>
          <ac:picMkLst>
            <pc:docMk/>
            <pc:sldMk cId="819023222" sldId="351"/>
            <ac:picMk id="8211" creationId="{C43AB7D5-6FB8-40C6-C702-81AAB7F803A8}"/>
          </ac:picMkLst>
        </pc:picChg>
        <pc:picChg chg="mod">
          <ac:chgData name="Cesar Pzzo" userId="727aafd2658302de" providerId="LiveId" clId="{FA20F9A4-3295-46B5-ABEA-F50C594D9EB0}" dt="2024-06-24T17:42:41.017" v="11789"/>
          <ac:picMkLst>
            <pc:docMk/>
            <pc:sldMk cId="819023222" sldId="351"/>
            <ac:picMk id="8212" creationId="{55F23257-1405-18DE-8692-296F16CBF2E9}"/>
          </ac:picMkLst>
        </pc:picChg>
        <pc:picChg chg="mod">
          <ac:chgData name="Cesar Pzzo" userId="727aafd2658302de" providerId="LiveId" clId="{FA20F9A4-3295-46B5-ABEA-F50C594D9EB0}" dt="2024-06-24T17:42:49.332" v="11790"/>
          <ac:picMkLst>
            <pc:docMk/>
            <pc:sldMk cId="819023222" sldId="351"/>
            <ac:picMk id="8213" creationId="{5BE85141-DBC5-8E9F-DAFC-52A9B1775858}"/>
          </ac:picMkLst>
        </pc:picChg>
        <pc:picChg chg="mod">
          <ac:chgData name="Cesar Pzzo" userId="727aafd2658302de" providerId="LiveId" clId="{FA20F9A4-3295-46B5-ABEA-F50C594D9EB0}" dt="2024-06-24T17:42:41.017" v="11789"/>
          <ac:picMkLst>
            <pc:docMk/>
            <pc:sldMk cId="819023222" sldId="351"/>
            <ac:picMk id="8236" creationId="{E732B460-2DED-1190-FECF-33F709808E7B}"/>
          </ac:picMkLst>
        </pc:picChg>
        <pc:picChg chg="mod">
          <ac:chgData name="Cesar Pzzo" userId="727aafd2658302de" providerId="LiveId" clId="{FA20F9A4-3295-46B5-ABEA-F50C594D9EB0}" dt="2024-06-24T17:42:41.017" v="11789"/>
          <ac:picMkLst>
            <pc:docMk/>
            <pc:sldMk cId="819023222" sldId="351"/>
            <ac:picMk id="8237" creationId="{0259C24C-9B84-0376-D73F-42605DB8D2D0}"/>
          </ac:picMkLst>
        </pc:picChg>
        <pc:picChg chg="mod">
          <ac:chgData name="Cesar Pzzo" userId="727aafd2658302de" providerId="LiveId" clId="{FA20F9A4-3295-46B5-ABEA-F50C594D9EB0}" dt="2024-06-24T17:42:41.017" v="11789"/>
          <ac:picMkLst>
            <pc:docMk/>
            <pc:sldMk cId="819023222" sldId="351"/>
            <ac:picMk id="8238" creationId="{D23C5946-A0DF-2A89-C000-97BEF89C7F2A}"/>
          </ac:picMkLst>
        </pc:picChg>
      </pc:sldChg>
      <pc:sldChg chg="addSp delSp modSp add del mod modAnim">
        <pc:chgData name="Cesar Pzzo" userId="727aafd2658302de" providerId="LiveId" clId="{FA20F9A4-3295-46B5-ABEA-F50C594D9EB0}" dt="2024-06-24T17:00:24.277" v="11642" actId="47"/>
        <pc:sldMkLst>
          <pc:docMk/>
          <pc:sldMk cId="3214656544" sldId="352"/>
        </pc:sldMkLst>
        <pc:spChg chg="mod">
          <ac:chgData name="Cesar Pzzo" userId="727aafd2658302de" providerId="LiveId" clId="{FA20F9A4-3295-46B5-ABEA-F50C594D9EB0}" dt="2024-06-22T15:23:54.856" v="8919"/>
          <ac:spMkLst>
            <pc:docMk/>
            <pc:sldMk cId="3214656544" sldId="352"/>
            <ac:spMk id="8231" creationId="{F8706B83-7AB9-E872-FB8F-B4D6F1BF89C8}"/>
          </ac:spMkLst>
        </pc:spChg>
        <pc:picChg chg="add del mod">
          <ac:chgData name="Cesar Pzzo" userId="727aafd2658302de" providerId="LiveId" clId="{FA20F9A4-3295-46B5-ABEA-F50C594D9EB0}" dt="2024-06-22T05:55:25.934" v="8258" actId="478"/>
          <ac:picMkLst>
            <pc:docMk/>
            <pc:sldMk cId="3214656544" sldId="352"/>
            <ac:picMk id="2" creationId="{5BEB7F8E-2ECC-BE60-5407-F180D8112281}"/>
          </ac:picMkLst>
        </pc:picChg>
        <pc:picChg chg="add del mod">
          <ac:chgData name="Cesar Pzzo" userId="727aafd2658302de" providerId="LiveId" clId="{FA20F9A4-3295-46B5-ABEA-F50C594D9EB0}" dt="2024-06-24T16:58:27.837" v="11634" actId="21"/>
          <ac:picMkLst>
            <pc:docMk/>
            <pc:sldMk cId="3214656544" sldId="352"/>
            <ac:picMk id="3" creationId="{EAA1A886-11B4-97E1-7F50-FA9F6C5F1846}"/>
          </ac:picMkLst>
        </pc:picChg>
      </pc:sldChg>
      <pc:sldChg chg="modSp add del mod">
        <pc:chgData name="Cesar Pzzo" userId="727aafd2658302de" providerId="LiveId" clId="{FA20F9A4-3295-46B5-ABEA-F50C594D9EB0}" dt="2024-06-24T16:57:58.256" v="11628" actId="47"/>
        <pc:sldMkLst>
          <pc:docMk/>
          <pc:sldMk cId="4035257552" sldId="353"/>
        </pc:sldMkLst>
        <pc:spChg chg="mod">
          <ac:chgData name="Cesar Pzzo" userId="727aafd2658302de" providerId="LiveId" clId="{FA20F9A4-3295-46B5-ABEA-F50C594D9EB0}" dt="2024-06-22T15:24:01.206" v="8920"/>
          <ac:spMkLst>
            <pc:docMk/>
            <pc:sldMk cId="4035257552" sldId="353"/>
            <ac:spMk id="8231" creationId="{F8706B83-7AB9-E872-FB8F-B4D6F1BF89C8}"/>
          </ac:spMkLst>
        </pc:spChg>
      </pc:sldChg>
      <pc:sldChg chg="delSp modSp add del mod modAnim">
        <pc:chgData name="Cesar Pzzo" userId="727aafd2658302de" providerId="LiveId" clId="{FA20F9A4-3295-46B5-ABEA-F50C594D9EB0}" dt="2024-06-24T17:00:24.277" v="11642" actId="47"/>
        <pc:sldMkLst>
          <pc:docMk/>
          <pc:sldMk cId="3160255565" sldId="354"/>
        </pc:sldMkLst>
        <pc:spChg chg="mod">
          <ac:chgData name="Cesar Pzzo" userId="727aafd2658302de" providerId="LiveId" clId="{FA20F9A4-3295-46B5-ABEA-F50C594D9EB0}" dt="2024-06-22T05:56:19.627" v="8271" actId="20577"/>
          <ac:spMkLst>
            <pc:docMk/>
            <pc:sldMk cId="3160255565" sldId="354"/>
            <ac:spMk id="8195" creationId="{6CA7A9BE-F49C-3C8B-A6FD-981354538F64}"/>
          </ac:spMkLst>
        </pc:spChg>
        <pc:spChg chg="mod">
          <ac:chgData name="Cesar Pzzo" userId="727aafd2658302de" providerId="LiveId" clId="{FA20F9A4-3295-46B5-ABEA-F50C594D9EB0}" dt="2024-06-22T15:24:04.562" v="8921"/>
          <ac:spMkLst>
            <pc:docMk/>
            <pc:sldMk cId="3160255565" sldId="354"/>
            <ac:spMk id="8231" creationId="{F8706B83-7AB9-E872-FB8F-B4D6F1BF89C8}"/>
          </ac:spMkLst>
        </pc:spChg>
        <pc:picChg chg="del mod">
          <ac:chgData name="Cesar Pzzo" userId="727aafd2658302de" providerId="LiveId" clId="{FA20F9A4-3295-46B5-ABEA-F50C594D9EB0}" dt="2024-06-24T16:58:30.979" v="11635" actId="21"/>
          <ac:picMkLst>
            <pc:docMk/>
            <pc:sldMk cId="3160255565" sldId="354"/>
            <ac:picMk id="3" creationId="{EAA1A886-11B4-97E1-7F50-FA9F6C5F1846}"/>
          </ac:picMkLst>
        </pc:picChg>
        <pc:picChg chg="mod">
          <ac:chgData name="Cesar Pzzo" userId="727aafd2658302de" providerId="LiveId" clId="{FA20F9A4-3295-46B5-ABEA-F50C594D9EB0}" dt="2024-06-22T05:56:07.186" v="8269"/>
          <ac:picMkLst>
            <pc:docMk/>
            <pc:sldMk cId="3160255565" sldId="354"/>
            <ac:picMk id="34" creationId="{C43AB7D5-6FB8-40C6-C702-81AAB7F803A8}"/>
          </ac:picMkLst>
        </pc:picChg>
      </pc:sldChg>
      <pc:sldChg chg="addSp delSp modSp add del mod ord delAnim modAnim modNotesTx">
        <pc:chgData name="Cesar Pzzo" userId="727aafd2658302de" providerId="LiveId" clId="{FA20F9A4-3295-46B5-ABEA-F50C594D9EB0}" dt="2024-06-24T17:43:15.677" v="11795" actId="47"/>
        <pc:sldMkLst>
          <pc:docMk/>
          <pc:sldMk cId="3903273625" sldId="355"/>
        </pc:sldMkLst>
        <pc:spChg chg="mod">
          <ac:chgData name="Cesar Pzzo" userId="727aafd2658302de" providerId="LiveId" clId="{FA20F9A4-3295-46B5-ABEA-F50C594D9EB0}" dt="2024-06-24T17:42:16.456" v="11785" actId="1076"/>
          <ac:spMkLst>
            <pc:docMk/>
            <pc:sldMk cId="3903273625" sldId="355"/>
            <ac:spMk id="4" creationId="{6149746A-3C1E-DFB9-F148-07AC0B86A10A}"/>
          </ac:spMkLst>
        </pc:spChg>
        <pc:spChg chg="mod">
          <ac:chgData name="Cesar Pzzo" userId="727aafd2658302de" providerId="LiveId" clId="{FA20F9A4-3295-46B5-ABEA-F50C594D9EB0}" dt="2024-06-24T17:42:16.456" v="11785" actId="1076"/>
          <ac:spMkLst>
            <pc:docMk/>
            <pc:sldMk cId="3903273625" sldId="355"/>
            <ac:spMk id="5" creationId="{BBB5D855-AD83-6825-FE8C-4B111B78DAA9}"/>
          </ac:spMkLst>
        </pc:spChg>
        <pc:spChg chg="mod">
          <ac:chgData name="Cesar Pzzo" userId="727aafd2658302de" providerId="LiveId" clId="{FA20F9A4-3295-46B5-ABEA-F50C594D9EB0}" dt="2024-06-24T17:42:16.456" v="11785" actId="1076"/>
          <ac:spMkLst>
            <pc:docMk/>
            <pc:sldMk cId="3903273625" sldId="355"/>
            <ac:spMk id="9" creationId="{58211F4A-2463-CC6E-7C89-F119C8D6176D}"/>
          </ac:spMkLst>
        </pc:spChg>
        <pc:spChg chg="mod">
          <ac:chgData name="Cesar Pzzo" userId="727aafd2658302de" providerId="LiveId" clId="{FA20F9A4-3295-46B5-ABEA-F50C594D9EB0}" dt="2024-06-24T17:42:16.456" v="11785" actId="1076"/>
          <ac:spMkLst>
            <pc:docMk/>
            <pc:sldMk cId="3903273625" sldId="355"/>
            <ac:spMk id="10" creationId="{95C7189E-5917-6733-3C6F-B92539DD1DC1}"/>
          </ac:spMkLst>
        </pc:spChg>
        <pc:spChg chg="mod">
          <ac:chgData name="Cesar Pzzo" userId="727aafd2658302de" providerId="LiveId" clId="{FA20F9A4-3295-46B5-ABEA-F50C594D9EB0}" dt="2024-06-24T17:42:16.456" v="11785" actId="1076"/>
          <ac:spMkLst>
            <pc:docMk/>
            <pc:sldMk cId="3903273625" sldId="355"/>
            <ac:spMk id="11" creationId="{0180E440-AF0E-965C-B7C7-B92A19F488BF}"/>
          </ac:spMkLst>
        </pc:spChg>
        <pc:spChg chg="mod">
          <ac:chgData name="Cesar Pzzo" userId="727aafd2658302de" providerId="LiveId" clId="{FA20F9A4-3295-46B5-ABEA-F50C594D9EB0}" dt="2024-06-24T17:42:16.456" v="11785" actId="1076"/>
          <ac:spMkLst>
            <pc:docMk/>
            <pc:sldMk cId="3903273625" sldId="355"/>
            <ac:spMk id="16" creationId="{88491527-8DBA-4552-9930-BEA2D624C8E4}"/>
          </ac:spMkLst>
        </pc:spChg>
        <pc:spChg chg="mod">
          <ac:chgData name="Cesar Pzzo" userId="727aafd2658302de" providerId="LiveId" clId="{FA20F9A4-3295-46B5-ABEA-F50C594D9EB0}" dt="2024-06-24T17:42:16.456" v="11785" actId="1076"/>
          <ac:spMkLst>
            <pc:docMk/>
            <pc:sldMk cId="3903273625" sldId="355"/>
            <ac:spMk id="17" creationId="{4E66E942-CCEC-2D5F-ADA2-4CF4708FFE7B}"/>
          </ac:spMkLst>
        </pc:spChg>
        <pc:spChg chg="mod">
          <ac:chgData name="Cesar Pzzo" userId="727aafd2658302de" providerId="LiveId" clId="{FA20F9A4-3295-46B5-ABEA-F50C594D9EB0}" dt="2024-06-24T17:42:16.456" v="11785" actId="1076"/>
          <ac:spMkLst>
            <pc:docMk/>
            <pc:sldMk cId="3903273625" sldId="355"/>
            <ac:spMk id="51" creationId="{0F914006-0265-6A96-9EF0-7C7CB4A760A7}"/>
          </ac:spMkLst>
        </pc:spChg>
        <pc:spChg chg="mod">
          <ac:chgData name="Cesar Pzzo" userId="727aafd2658302de" providerId="LiveId" clId="{FA20F9A4-3295-46B5-ABEA-F50C594D9EB0}" dt="2024-06-24T17:42:16.456" v="11785" actId="1076"/>
          <ac:spMkLst>
            <pc:docMk/>
            <pc:sldMk cId="3903273625" sldId="355"/>
            <ac:spMk id="59" creationId="{23CD0E13-D1CF-E49C-B009-69533AB27775}"/>
          </ac:spMkLst>
        </pc:spChg>
        <pc:spChg chg="mod">
          <ac:chgData name="Cesar Pzzo" userId="727aafd2658302de" providerId="LiveId" clId="{FA20F9A4-3295-46B5-ABEA-F50C594D9EB0}" dt="2024-06-24T17:42:16.456" v="11785" actId="1076"/>
          <ac:spMkLst>
            <pc:docMk/>
            <pc:sldMk cId="3903273625" sldId="355"/>
            <ac:spMk id="60" creationId="{45FD4F93-12E4-C680-1C44-BD833C6CF92B}"/>
          </ac:spMkLst>
        </pc:spChg>
        <pc:spChg chg="mod">
          <ac:chgData name="Cesar Pzzo" userId="727aafd2658302de" providerId="LiveId" clId="{FA20F9A4-3295-46B5-ABEA-F50C594D9EB0}" dt="2024-06-24T17:42:16.456" v="11785" actId="1076"/>
          <ac:spMkLst>
            <pc:docMk/>
            <pc:sldMk cId="3903273625" sldId="355"/>
            <ac:spMk id="62" creationId="{03FF74F8-A9A6-9C1D-D604-2E3C971C4E1D}"/>
          </ac:spMkLst>
        </pc:spChg>
        <pc:spChg chg="mod">
          <ac:chgData name="Cesar Pzzo" userId="727aafd2658302de" providerId="LiveId" clId="{FA20F9A4-3295-46B5-ABEA-F50C594D9EB0}" dt="2024-06-24T17:42:16.456" v="11785" actId="1076"/>
          <ac:spMkLst>
            <pc:docMk/>
            <pc:sldMk cId="3903273625" sldId="355"/>
            <ac:spMk id="8195" creationId="{6CA7A9BE-F49C-3C8B-A6FD-981354538F64}"/>
          </ac:spMkLst>
        </pc:spChg>
        <pc:spChg chg="mod">
          <ac:chgData name="Cesar Pzzo" userId="727aafd2658302de" providerId="LiveId" clId="{FA20F9A4-3295-46B5-ABEA-F50C594D9EB0}" dt="2024-06-24T17:42:16.456" v="11785" actId="1076"/>
          <ac:spMkLst>
            <pc:docMk/>
            <pc:sldMk cId="3903273625" sldId="355"/>
            <ac:spMk id="8198" creationId="{3C9F830E-15E2-FD12-70C1-73506CB8B5EC}"/>
          </ac:spMkLst>
        </pc:spChg>
        <pc:spChg chg="mod">
          <ac:chgData name="Cesar Pzzo" userId="727aafd2658302de" providerId="LiveId" clId="{FA20F9A4-3295-46B5-ABEA-F50C594D9EB0}" dt="2024-06-24T17:42:16.456" v="11785" actId="1076"/>
          <ac:spMkLst>
            <pc:docMk/>
            <pc:sldMk cId="3903273625" sldId="355"/>
            <ac:spMk id="8199" creationId="{25FE9D41-AAE5-5A83-EDED-0B01A60294F2}"/>
          </ac:spMkLst>
        </pc:spChg>
        <pc:spChg chg="mod">
          <ac:chgData name="Cesar Pzzo" userId="727aafd2658302de" providerId="LiveId" clId="{FA20F9A4-3295-46B5-ABEA-F50C594D9EB0}" dt="2024-06-24T17:42:16.456" v="11785" actId="1076"/>
          <ac:spMkLst>
            <pc:docMk/>
            <pc:sldMk cId="3903273625" sldId="355"/>
            <ac:spMk id="8214" creationId="{D04FDDB9-8D37-DD9D-51B9-62CBC753F066}"/>
          </ac:spMkLst>
        </pc:spChg>
        <pc:spChg chg="mod">
          <ac:chgData name="Cesar Pzzo" userId="727aafd2658302de" providerId="LiveId" clId="{FA20F9A4-3295-46B5-ABEA-F50C594D9EB0}" dt="2024-06-22T15:24:09.798" v="8922"/>
          <ac:spMkLst>
            <pc:docMk/>
            <pc:sldMk cId="3903273625" sldId="355"/>
            <ac:spMk id="8231" creationId="{F8706B83-7AB9-E872-FB8F-B4D6F1BF89C8}"/>
          </ac:spMkLst>
        </pc:spChg>
        <pc:grpChg chg="add mod">
          <ac:chgData name="Cesar Pzzo" userId="727aafd2658302de" providerId="LiveId" clId="{FA20F9A4-3295-46B5-ABEA-F50C594D9EB0}" dt="2024-06-24T17:42:16.456" v="11785" actId="1076"/>
          <ac:grpSpMkLst>
            <pc:docMk/>
            <pc:sldMk cId="3903273625" sldId="355"/>
            <ac:grpSpMk id="2" creationId="{168DAD8D-A338-B779-2C86-EEC1D56B8631}"/>
          </ac:grpSpMkLst>
        </pc:grpChg>
        <pc:grpChg chg="add mod">
          <ac:chgData name="Cesar Pzzo" userId="727aafd2658302de" providerId="LiveId" clId="{FA20F9A4-3295-46B5-ABEA-F50C594D9EB0}" dt="2024-06-24T17:42:16.456" v="11785" actId="1076"/>
          <ac:grpSpMkLst>
            <pc:docMk/>
            <pc:sldMk cId="3903273625" sldId="355"/>
            <ac:grpSpMk id="15" creationId="{C6F93C32-3734-467E-D582-89F027414029}"/>
          </ac:grpSpMkLst>
        </pc:grpChg>
        <pc:grpChg chg="add del mod">
          <ac:chgData name="Cesar Pzzo" userId="727aafd2658302de" providerId="LiveId" clId="{FA20F9A4-3295-46B5-ABEA-F50C594D9EB0}" dt="2024-06-24T17:42:33.398" v="11787" actId="21"/>
          <ac:grpSpMkLst>
            <pc:docMk/>
            <pc:sldMk cId="3903273625" sldId="355"/>
            <ac:grpSpMk id="8202" creationId="{5529AAA0-A45B-2687-299A-FC8F7FD9D4B2}"/>
          </ac:grpSpMkLst>
        </pc:grpChg>
        <pc:grpChg chg="mod">
          <ac:chgData name="Cesar Pzzo" userId="727aafd2658302de" providerId="LiveId" clId="{FA20F9A4-3295-46B5-ABEA-F50C594D9EB0}" dt="2024-06-24T17:42:16.456" v="11785" actId="1076"/>
          <ac:grpSpMkLst>
            <pc:docMk/>
            <pc:sldMk cId="3903273625" sldId="355"/>
            <ac:grpSpMk id="8216" creationId="{29F7055B-2008-40FB-6EBE-DCE80A3279C3}"/>
          </ac:grpSpMkLst>
        </pc:grpChg>
        <pc:picChg chg="add del mod">
          <ac:chgData name="Cesar Pzzo" userId="727aafd2658302de" providerId="LiveId" clId="{FA20F9A4-3295-46B5-ABEA-F50C594D9EB0}" dt="2024-06-24T17:02:11.463" v="11643" actId="478"/>
          <ac:picMkLst>
            <pc:docMk/>
            <pc:sldMk cId="3903273625" sldId="355"/>
            <ac:picMk id="3" creationId="{EAA1A886-11B4-97E1-7F50-FA9F6C5F1846}"/>
          </ac:picMkLst>
        </pc:picChg>
        <pc:picChg chg="mod">
          <ac:chgData name="Cesar Pzzo" userId="727aafd2658302de" providerId="LiveId" clId="{FA20F9A4-3295-46B5-ABEA-F50C594D9EB0}" dt="2024-06-24T17:42:16.456" v="11785" actId="1076"/>
          <ac:picMkLst>
            <pc:docMk/>
            <pc:sldMk cId="3903273625" sldId="355"/>
            <ac:picMk id="6" creationId="{854D7B75-22B4-A894-6111-BE3E4DADD61F}"/>
          </ac:picMkLst>
        </pc:picChg>
        <pc:picChg chg="mod">
          <ac:chgData name="Cesar Pzzo" userId="727aafd2658302de" providerId="LiveId" clId="{FA20F9A4-3295-46B5-ABEA-F50C594D9EB0}" dt="2024-06-24T17:42:16.456" v="11785" actId="1076"/>
          <ac:picMkLst>
            <pc:docMk/>
            <pc:sldMk cId="3903273625" sldId="355"/>
            <ac:picMk id="7" creationId="{6F1CD7A5-75DF-A6AB-075C-452F331B8463}"/>
          </ac:picMkLst>
        </pc:picChg>
        <pc:picChg chg="mod">
          <ac:chgData name="Cesar Pzzo" userId="727aafd2658302de" providerId="LiveId" clId="{FA20F9A4-3295-46B5-ABEA-F50C594D9EB0}" dt="2024-06-24T17:42:16.456" v="11785" actId="1076"/>
          <ac:picMkLst>
            <pc:docMk/>
            <pc:sldMk cId="3903273625" sldId="355"/>
            <ac:picMk id="8" creationId="{E51CE3C6-8946-A086-2335-14E594A33D39}"/>
          </ac:picMkLst>
        </pc:picChg>
        <pc:picChg chg="mod">
          <ac:chgData name="Cesar Pzzo" userId="727aafd2658302de" providerId="LiveId" clId="{FA20F9A4-3295-46B5-ABEA-F50C594D9EB0}" dt="2024-06-24T17:42:16.456" v="11785" actId="1076"/>
          <ac:picMkLst>
            <pc:docMk/>
            <pc:sldMk cId="3903273625" sldId="355"/>
            <ac:picMk id="12" creationId="{11A4102A-C41C-EB61-1FB3-71AFFD32E548}"/>
          </ac:picMkLst>
        </pc:picChg>
        <pc:picChg chg="mod">
          <ac:chgData name="Cesar Pzzo" userId="727aafd2658302de" providerId="LiveId" clId="{FA20F9A4-3295-46B5-ABEA-F50C594D9EB0}" dt="2024-06-24T17:42:16.456" v="11785" actId="1076"/>
          <ac:picMkLst>
            <pc:docMk/>
            <pc:sldMk cId="3903273625" sldId="355"/>
            <ac:picMk id="13" creationId="{2CCD99BB-7DD6-4CCF-7211-398F636A6B36}"/>
          </ac:picMkLst>
        </pc:picChg>
        <pc:picChg chg="mod">
          <ac:chgData name="Cesar Pzzo" userId="727aafd2658302de" providerId="LiveId" clId="{FA20F9A4-3295-46B5-ABEA-F50C594D9EB0}" dt="2024-06-24T17:42:16.456" v="11785" actId="1076"/>
          <ac:picMkLst>
            <pc:docMk/>
            <pc:sldMk cId="3903273625" sldId="355"/>
            <ac:picMk id="14" creationId="{49B8CD70-0363-D7CB-92BB-67D49615AFEF}"/>
          </ac:picMkLst>
        </pc:picChg>
        <pc:picChg chg="mod">
          <ac:chgData name="Cesar Pzzo" userId="727aafd2658302de" providerId="LiveId" clId="{FA20F9A4-3295-46B5-ABEA-F50C594D9EB0}" dt="2024-06-24T17:42:16.456" v="11785" actId="1076"/>
          <ac:picMkLst>
            <pc:docMk/>
            <pc:sldMk cId="3903273625" sldId="355"/>
            <ac:picMk id="21" creationId="{E732B460-2DED-1190-FECF-33F709808E7B}"/>
          </ac:picMkLst>
        </pc:picChg>
        <pc:picChg chg="mod">
          <ac:chgData name="Cesar Pzzo" userId="727aafd2658302de" providerId="LiveId" clId="{FA20F9A4-3295-46B5-ABEA-F50C594D9EB0}" dt="2024-06-24T17:42:16.456" v="11785" actId="1076"/>
          <ac:picMkLst>
            <pc:docMk/>
            <pc:sldMk cId="3903273625" sldId="355"/>
            <ac:picMk id="22" creationId="{0259C24C-9B84-0376-D73F-42605DB8D2D0}"/>
          </ac:picMkLst>
        </pc:picChg>
        <pc:picChg chg="mod">
          <ac:chgData name="Cesar Pzzo" userId="727aafd2658302de" providerId="LiveId" clId="{FA20F9A4-3295-46B5-ABEA-F50C594D9EB0}" dt="2024-06-24T17:42:16.456" v="11785" actId="1076"/>
          <ac:picMkLst>
            <pc:docMk/>
            <pc:sldMk cId="3903273625" sldId="355"/>
            <ac:picMk id="26" creationId="{1BAE3957-667B-6B7A-71DB-6AB4CF08A85B}"/>
          </ac:picMkLst>
        </pc:picChg>
        <pc:picChg chg="mod">
          <ac:chgData name="Cesar Pzzo" userId="727aafd2658302de" providerId="LiveId" clId="{FA20F9A4-3295-46B5-ABEA-F50C594D9EB0}" dt="2024-06-24T17:42:16.456" v="11785" actId="1076"/>
          <ac:picMkLst>
            <pc:docMk/>
            <pc:sldMk cId="3903273625" sldId="355"/>
            <ac:picMk id="34" creationId="{C43AB7D5-6FB8-40C6-C702-81AAB7F803A8}"/>
          </ac:picMkLst>
        </pc:picChg>
        <pc:picChg chg="mod">
          <ac:chgData name="Cesar Pzzo" userId="727aafd2658302de" providerId="LiveId" clId="{FA20F9A4-3295-46B5-ABEA-F50C594D9EB0}" dt="2024-06-24T17:42:16.456" v="11785" actId="1076"/>
          <ac:picMkLst>
            <pc:docMk/>
            <pc:sldMk cId="3903273625" sldId="355"/>
            <ac:picMk id="40" creationId="{55F23257-1405-18DE-8692-296F16CBF2E9}"/>
          </ac:picMkLst>
        </pc:picChg>
        <pc:picChg chg="mod">
          <ac:chgData name="Cesar Pzzo" userId="727aafd2658302de" providerId="LiveId" clId="{FA20F9A4-3295-46B5-ABEA-F50C594D9EB0}" dt="2024-06-24T17:42:16.456" v="11785" actId="1076"/>
          <ac:picMkLst>
            <pc:docMk/>
            <pc:sldMk cId="3903273625" sldId="355"/>
            <ac:picMk id="48" creationId="{5BE85141-DBC5-8E9F-DAFC-52A9B1775858}"/>
          </ac:picMkLst>
        </pc:picChg>
        <pc:picChg chg="mod">
          <ac:chgData name="Cesar Pzzo" userId="727aafd2658302de" providerId="LiveId" clId="{FA20F9A4-3295-46B5-ABEA-F50C594D9EB0}" dt="2024-06-24T17:42:16.456" v="11785" actId="1076"/>
          <ac:picMkLst>
            <pc:docMk/>
            <pc:sldMk cId="3903273625" sldId="355"/>
            <ac:picMk id="54" creationId="{8E019141-11B2-A85F-E203-ED8FEFD8F4B8}"/>
          </ac:picMkLst>
        </pc:picChg>
        <pc:picChg chg="mod">
          <ac:chgData name="Cesar Pzzo" userId="727aafd2658302de" providerId="LiveId" clId="{FA20F9A4-3295-46B5-ABEA-F50C594D9EB0}" dt="2024-06-24T17:42:16.456" v="11785" actId="1076"/>
          <ac:picMkLst>
            <pc:docMk/>
            <pc:sldMk cId="3903273625" sldId="355"/>
            <ac:picMk id="58" creationId="{4D335BED-680B-7F20-ACB3-BEA5566E13CC}"/>
          </ac:picMkLst>
        </pc:picChg>
        <pc:picChg chg="mod">
          <ac:chgData name="Cesar Pzzo" userId="727aafd2658302de" providerId="LiveId" clId="{FA20F9A4-3295-46B5-ABEA-F50C594D9EB0}" dt="2024-06-24T17:42:16.456" v="11785" actId="1076"/>
          <ac:picMkLst>
            <pc:docMk/>
            <pc:sldMk cId="3903273625" sldId="355"/>
            <ac:picMk id="8196" creationId="{2ABAACA7-5E03-49AF-076C-E83E2171E3EC}"/>
          </ac:picMkLst>
        </pc:picChg>
        <pc:picChg chg="mod">
          <ac:chgData name="Cesar Pzzo" userId="727aafd2658302de" providerId="LiveId" clId="{FA20F9A4-3295-46B5-ABEA-F50C594D9EB0}" dt="2024-06-24T17:42:16.456" v="11785" actId="1076"/>
          <ac:picMkLst>
            <pc:docMk/>
            <pc:sldMk cId="3903273625" sldId="355"/>
            <ac:picMk id="8197" creationId="{BEA522FC-B28F-52A5-4AAF-757AB53357CA}"/>
          </ac:picMkLst>
        </pc:picChg>
        <pc:picChg chg="mod">
          <ac:chgData name="Cesar Pzzo" userId="727aafd2658302de" providerId="LiveId" clId="{FA20F9A4-3295-46B5-ABEA-F50C594D9EB0}" dt="2024-06-24T17:42:16.456" v="11785" actId="1076"/>
          <ac:picMkLst>
            <pc:docMk/>
            <pc:sldMk cId="3903273625" sldId="355"/>
            <ac:picMk id="8200" creationId="{C2F9B506-2C94-9C41-A944-9793053F0E77}"/>
          </ac:picMkLst>
        </pc:picChg>
        <pc:picChg chg="add del mod">
          <ac:chgData name="Cesar Pzzo" userId="727aafd2658302de" providerId="LiveId" clId="{FA20F9A4-3295-46B5-ABEA-F50C594D9EB0}" dt="2024-06-24T17:42:58.042" v="11792" actId="21"/>
          <ac:picMkLst>
            <pc:docMk/>
            <pc:sldMk cId="3903273625" sldId="355"/>
            <ac:picMk id="8201" creationId="{1E243454-4F16-3C00-96C3-561D8B69835A}"/>
          </ac:picMkLst>
        </pc:picChg>
        <pc:picChg chg="mod">
          <ac:chgData name="Cesar Pzzo" userId="727aafd2658302de" providerId="LiveId" clId="{FA20F9A4-3295-46B5-ABEA-F50C594D9EB0}" dt="2024-06-24T17:42:16.456" v="11785" actId="1076"/>
          <ac:picMkLst>
            <pc:docMk/>
            <pc:sldMk cId="3903273625" sldId="355"/>
            <ac:picMk id="8207" creationId="{D23C5946-A0DF-2A89-C000-97BEF89C7F2A}"/>
          </ac:picMkLst>
        </pc:picChg>
      </pc:sldChg>
      <pc:sldChg chg="modSp add mod">
        <pc:chgData name="Cesar Pzzo" userId="727aafd2658302de" providerId="LiveId" clId="{FA20F9A4-3295-46B5-ABEA-F50C594D9EB0}" dt="2024-06-24T06:00:37.693" v="11183" actId="1076"/>
        <pc:sldMkLst>
          <pc:docMk/>
          <pc:sldMk cId="15175336" sldId="356"/>
        </pc:sldMkLst>
        <pc:spChg chg="mod">
          <ac:chgData name="Cesar Pzzo" userId="727aafd2658302de" providerId="LiveId" clId="{FA20F9A4-3295-46B5-ABEA-F50C594D9EB0}" dt="2024-06-24T06:00:37.693" v="11183" actId="1076"/>
          <ac:spMkLst>
            <pc:docMk/>
            <pc:sldMk cId="15175336" sldId="356"/>
            <ac:spMk id="1036" creationId="{5468C33B-308D-4B19-DFEB-3A7A9982C1B4}"/>
          </ac:spMkLst>
        </pc:spChg>
        <pc:spChg chg="mod">
          <ac:chgData name="Cesar Pzzo" userId="727aafd2658302de" providerId="LiveId" clId="{FA20F9A4-3295-46B5-ABEA-F50C594D9EB0}" dt="2024-06-24T06:00:37.693" v="11183" actId="1076"/>
          <ac:spMkLst>
            <pc:docMk/>
            <pc:sldMk cId="15175336" sldId="356"/>
            <ac:spMk id="1040" creationId="{5AAF9EE9-00C7-0E2F-9840-71627F206C78}"/>
          </ac:spMkLst>
        </pc:spChg>
        <pc:spChg chg="mod">
          <ac:chgData name="Cesar Pzzo" userId="727aafd2658302de" providerId="LiveId" clId="{FA20F9A4-3295-46B5-ABEA-F50C594D9EB0}" dt="2024-06-24T06:00:37.693" v="11183" actId="1076"/>
          <ac:spMkLst>
            <pc:docMk/>
            <pc:sldMk cId="15175336" sldId="356"/>
            <ac:spMk id="1043" creationId="{05725321-759B-F5F0-828B-E98DE5ABA6CC}"/>
          </ac:spMkLst>
        </pc:spChg>
        <pc:spChg chg="mod">
          <ac:chgData name="Cesar Pzzo" userId="727aafd2658302de" providerId="LiveId" clId="{FA20F9A4-3295-46B5-ABEA-F50C594D9EB0}" dt="2024-06-24T06:00:37.693" v="11183" actId="1076"/>
          <ac:spMkLst>
            <pc:docMk/>
            <pc:sldMk cId="15175336" sldId="356"/>
            <ac:spMk id="1045" creationId="{85477FA8-20E0-255D-9044-9C396FD8286E}"/>
          </ac:spMkLst>
        </pc:spChg>
        <pc:spChg chg="mod">
          <ac:chgData name="Cesar Pzzo" userId="727aafd2658302de" providerId="LiveId" clId="{FA20F9A4-3295-46B5-ABEA-F50C594D9EB0}" dt="2024-06-24T04:20:28.496" v="10879" actId="207"/>
          <ac:spMkLst>
            <pc:docMk/>
            <pc:sldMk cId="15175336" sldId="356"/>
            <ac:spMk id="1051" creationId="{4BEEA170-4261-C4E4-4C7E-B8DD17318C4E}"/>
          </ac:spMkLst>
        </pc:spChg>
        <pc:spChg chg="mod">
          <ac:chgData name="Cesar Pzzo" userId="727aafd2658302de" providerId="LiveId" clId="{FA20F9A4-3295-46B5-ABEA-F50C594D9EB0}" dt="2024-06-24T06:00:37.693" v="11183" actId="1076"/>
          <ac:spMkLst>
            <pc:docMk/>
            <pc:sldMk cId="15175336" sldId="356"/>
            <ac:spMk id="1059" creationId="{9440EAE7-8116-9DB3-72D9-5D8959715BAE}"/>
          </ac:spMkLst>
        </pc:spChg>
        <pc:spChg chg="mod">
          <ac:chgData name="Cesar Pzzo" userId="727aafd2658302de" providerId="LiveId" clId="{FA20F9A4-3295-46B5-ABEA-F50C594D9EB0}" dt="2024-06-24T06:00:37.693" v="11183" actId="1076"/>
          <ac:spMkLst>
            <pc:docMk/>
            <pc:sldMk cId="15175336" sldId="356"/>
            <ac:spMk id="1063" creationId="{D0A835C0-C6DE-6095-29F3-B4160367127F}"/>
          </ac:spMkLst>
        </pc:spChg>
        <pc:spChg chg="mod">
          <ac:chgData name="Cesar Pzzo" userId="727aafd2658302de" providerId="LiveId" clId="{FA20F9A4-3295-46B5-ABEA-F50C594D9EB0}" dt="2024-06-24T06:00:37.693" v="11183" actId="1076"/>
          <ac:spMkLst>
            <pc:docMk/>
            <pc:sldMk cId="15175336" sldId="356"/>
            <ac:spMk id="1065" creationId="{BF07A58B-BD86-9EC7-658D-61B29E14C909}"/>
          </ac:spMkLst>
        </pc:spChg>
        <pc:spChg chg="mod">
          <ac:chgData name="Cesar Pzzo" userId="727aafd2658302de" providerId="LiveId" clId="{FA20F9A4-3295-46B5-ABEA-F50C594D9EB0}" dt="2024-06-24T06:00:37.693" v="11183" actId="1076"/>
          <ac:spMkLst>
            <pc:docMk/>
            <pc:sldMk cId="15175336" sldId="356"/>
            <ac:spMk id="1066" creationId="{5CD8AD96-A57E-69F8-1C82-30458EF9B065}"/>
          </ac:spMkLst>
        </pc:spChg>
        <pc:spChg chg="mod">
          <ac:chgData name="Cesar Pzzo" userId="727aafd2658302de" providerId="LiveId" clId="{FA20F9A4-3295-46B5-ABEA-F50C594D9EB0}" dt="2024-06-24T06:00:37.693" v="11183" actId="1076"/>
          <ac:spMkLst>
            <pc:docMk/>
            <pc:sldMk cId="15175336" sldId="356"/>
            <ac:spMk id="1078" creationId="{0A4ADBA7-74D8-9C54-765A-2BBC62AC6622}"/>
          </ac:spMkLst>
        </pc:spChg>
        <pc:spChg chg="mod">
          <ac:chgData name="Cesar Pzzo" userId="727aafd2658302de" providerId="LiveId" clId="{FA20F9A4-3295-46B5-ABEA-F50C594D9EB0}" dt="2024-06-24T06:00:37.693" v="11183" actId="1076"/>
          <ac:spMkLst>
            <pc:docMk/>
            <pc:sldMk cId="15175336" sldId="356"/>
            <ac:spMk id="1082" creationId="{9A9D6A3B-E0B5-FCF7-7FE2-BA5C40714466}"/>
          </ac:spMkLst>
        </pc:spChg>
        <pc:spChg chg="mod">
          <ac:chgData name="Cesar Pzzo" userId="727aafd2658302de" providerId="LiveId" clId="{FA20F9A4-3295-46B5-ABEA-F50C594D9EB0}" dt="2024-06-24T06:00:37.693" v="11183" actId="1076"/>
          <ac:spMkLst>
            <pc:docMk/>
            <pc:sldMk cId="15175336" sldId="356"/>
            <ac:spMk id="1084" creationId="{BDCC1BAA-1F57-CA61-7DA8-6D7BA40DA4E0}"/>
          </ac:spMkLst>
        </pc:spChg>
        <pc:spChg chg="mod">
          <ac:chgData name="Cesar Pzzo" userId="727aafd2658302de" providerId="LiveId" clId="{FA20F9A4-3295-46B5-ABEA-F50C594D9EB0}" dt="2024-06-24T06:00:37.693" v="11183" actId="1076"/>
          <ac:spMkLst>
            <pc:docMk/>
            <pc:sldMk cId="15175336" sldId="356"/>
            <ac:spMk id="1085" creationId="{BF3B3C12-A1AE-9E0B-210C-4FAD5EFBE703}"/>
          </ac:spMkLst>
        </pc:spChg>
        <pc:spChg chg="mod">
          <ac:chgData name="Cesar Pzzo" userId="727aafd2658302de" providerId="LiveId" clId="{FA20F9A4-3295-46B5-ABEA-F50C594D9EB0}" dt="2024-06-22T15:22:31.739" v="8879" actId="20577"/>
          <ac:spMkLst>
            <pc:docMk/>
            <pc:sldMk cId="15175336" sldId="356"/>
            <ac:spMk id="8240" creationId="{22BD498F-2271-CB4D-4F4B-BE229835FC0C}"/>
          </ac:spMkLst>
        </pc:spChg>
        <pc:grpChg chg="mod">
          <ac:chgData name="Cesar Pzzo" userId="727aafd2658302de" providerId="LiveId" clId="{FA20F9A4-3295-46B5-ABEA-F50C594D9EB0}" dt="2024-06-24T06:00:37.693" v="11183" actId="1076"/>
          <ac:grpSpMkLst>
            <pc:docMk/>
            <pc:sldMk cId="15175336" sldId="356"/>
            <ac:grpSpMk id="2" creationId="{DD6000FE-706A-DF3C-87B0-E6AB9AC19DE5}"/>
          </ac:grpSpMkLst>
        </pc:grpChg>
        <pc:grpChg chg="mod">
          <ac:chgData name="Cesar Pzzo" userId="727aafd2658302de" providerId="LiveId" clId="{FA20F9A4-3295-46B5-ABEA-F50C594D9EB0}" dt="2024-06-24T06:00:37.693" v="11183" actId="1076"/>
          <ac:grpSpMkLst>
            <pc:docMk/>
            <pc:sldMk cId="15175336" sldId="356"/>
            <ac:grpSpMk id="5" creationId="{8A0A0620-19FB-F9BE-91C6-6564F9720EC9}"/>
          </ac:grpSpMkLst>
        </pc:grpChg>
        <pc:grpChg chg="mod">
          <ac:chgData name="Cesar Pzzo" userId="727aafd2658302de" providerId="LiveId" clId="{FA20F9A4-3295-46B5-ABEA-F50C594D9EB0}" dt="2024-06-24T06:00:37.693" v="11183" actId="1076"/>
          <ac:grpSpMkLst>
            <pc:docMk/>
            <pc:sldMk cId="15175336" sldId="356"/>
            <ac:grpSpMk id="7" creationId="{81E925C8-1D5E-A66C-8528-56057FBE19A9}"/>
          </ac:grpSpMkLst>
        </pc:grpChg>
        <pc:grpChg chg="mod">
          <ac:chgData name="Cesar Pzzo" userId="727aafd2658302de" providerId="LiveId" clId="{FA20F9A4-3295-46B5-ABEA-F50C594D9EB0}" dt="2024-06-24T06:00:37.693" v="11183" actId="1076"/>
          <ac:grpSpMkLst>
            <pc:docMk/>
            <pc:sldMk cId="15175336" sldId="356"/>
            <ac:grpSpMk id="1035" creationId="{0650525D-D320-9BD8-78C5-CBAE0E9B08E0}"/>
          </ac:grpSpMkLst>
        </pc:grpChg>
        <pc:grpChg chg="mod">
          <ac:chgData name="Cesar Pzzo" userId="727aafd2658302de" providerId="LiveId" clId="{FA20F9A4-3295-46B5-ABEA-F50C594D9EB0}" dt="2024-06-24T06:00:37.693" v="11183" actId="1076"/>
          <ac:grpSpMkLst>
            <pc:docMk/>
            <pc:sldMk cId="15175336" sldId="356"/>
            <ac:grpSpMk id="1055" creationId="{F67D65CE-18C2-8807-0C35-1B7C660B5018}"/>
          </ac:grpSpMkLst>
        </pc:grpChg>
        <pc:grpChg chg="mod">
          <ac:chgData name="Cesar Pzzo" userId="727aafd2658302de" providerId="LiveId" clId="{FA20F9A4-3295-46B5-ABEA-F50C594D9EB0}" dt="2024-06-24T06:00:37.693" v="11183" actId="1076"/>
          <ac:grpSpMkLst>
            <pc:docMk/>
            <pc:sldMk cId="15175336" sldId="356"/>
            <ac:grpSpMk id="1056" creationId="{0DC0EBCA-0845-1FE6-9512-C3847758ACB1}"/>
          </ac:grpSpMkLst>
        </pc:grpChg>
        <pc:grpChg chg="mod">
          <ac:chgData name="Cesar Pzzo" userId="727aafd2658302de" providerId="LiveId" clId="{FA20F9A4-3295-46B5-ABEA-F50C594D9EB0}" dt="2024-06-24T06:00:37.693" v="11183" actId="1076"/>
          <ac:grpSpMkLst>
            <pc:docMk/>
            <pc:sldMk cId="15175336" sldId="356"/>
            <ac:grpSpMk id="1074" creationId="{1E20D8A9-6C7D-3138-85B3-2752AFE73AD3}"/>
          </ac:grpSpMkLst>
        </pc:grpChg>
        <pc:grpChg chg="mod">
          <ac:chgData name="Cesar Pzzo" userId="727aafd2658302de" providerId="LiveId" clId="{FA20F9A4-3295-46B5-ABEA-F50C594D9EB0}" dt="2024-06-24T06:00:37.693" v="11183" actId="1076"/>
          <ac:grpSpMkLst>
            <pc:docMk/>
            <pc:sldMk cId="15175336" sldId="356"/>
            <ac:grpSpMk id="1075" creationId="{18B4A42E-CB54-0E8B-32D2-00AD2667DE41}"/>
          </ac:grpSpMkLst>
        </pc:grpChg>
        <pc:grpChg chg="mod">
          <ac:chgData name="Cesar Pzzo" userId="727aafd2658302de" providerId="LiveId" clId="{FA20F9A4-3295-46B5-ABEA-F50C594D9EB0}" dt="2024-06-24T06:00:37.693" v="11183" actId="1076"/>
          <ac:grpSpMkLst>
            <pc:docMk/>
            <pc:sldMk cId="15175336" sldId="356"/>
            <ac:grpSpMk id="1090" creationId="{174408A0-AC8A-78A6-93AE-214FE431D760}"/>
          </ac:grpSpMkLst>
        </pc:grpChg>
        <pc:grpChg chg="mod">
          <ac:chgData name="Cesar Pzzo" userId="727aafd2658302de" providerId="LiveId" clId="{FA20F9A4-3295-46B5-ABEA-F50C594D9EB0}" dt="2024-06-24T06:00:37.693" v="11183" actId="1076"/>
          <ac:grpSpMkLst>
            <pc:docMk/>
            <pc:sldMk cId="15175336" sldId="356"/>
            <ac:grpSpMk id="8196" creationId="{7B261191-5A45-733E-8E3E-4F1A53465F9B}"/>
          </ac:grpSpMkLst>
        </pc:grpChg>
        <pc:picChg chg="mod">
          <ac:chgData name="Cesar Pzzo" userId="727aafd2658302de" providerId="LiveId" clId="{FA20F9A4-3295-46B5-ABEA-F50C594D9EB0}" dt="2024-06-24T06:00:37.693" v="11183" actId="1076"/>
          <ac:picMkLst>
            <pc:docMk/>
            <pc:sldMk cId="15175336" sldId="356"/>
            <ac:picMk id="4" creationId="{484DB80C-3A4C-F96F-7B38-C03B874644D3}"/>
          </ac:picMkLst>
        </pc:picChg>
        <pc:picChg chg="mod">
          <ac:chgData name="Cesar Pzzo" userId="727aafd2658302de" providerId="LiveId" clId="{FA20F9A4-3295-46B5-ABEA-F50C594D9EB0}" dt="2024-06-24T06:00:37.693" v="11183" actId="1076"/>
          <ac:picMkLst>
            <pc:docMk/>
            <pc:sldMk cId="15175336" sldId="356"/>
            <ac:picMk id="6" creationId="{A3AC4FFB-D279-294C-A9EE-F3CC8426D8C4}"/>
          </ac:picMkLst>
        </pc:picChg>
        <pc:picChg chg="mod">
          <ac:chgData name="Cesar Pzzo" userId="727aafd2658302de" providerId="LiveId" clId="{FA20F9A4-3295-46B5-ABEA-F50C594D9EB0}" dt="2024-06-24T06:00:37.693" v="11183" actId="1076"/>
          <ac:picMkLst>
            <pc:docMk/>
            <pc:sldMk cId="15175336" sldId="356"/>
            <ac:picMk id="59" creationId="{C857A4DD-1190-5EAB-8424-6D80031E1F6F}"/>
          </ac:picMkLst>
        </pc:picChg>
        <pc:picChg chg="mod">
          <ac:chgData name="Cesar Pzzo" userId="727aafd2658302de" providerId="LiveId" clId="{FA20F9A4-3295-46B5-ABEA-F50C594D9EB0}" dt="2024-06-24T06:00:37.693" v="11183" actId="1076"/>
          <ac:picMkLst>
            <pc:docMk/>
            <pc:sldMk cId="15175336" sldId="356"/>
            <ac:picMk id="1037" creationId="{86804E59-6AE1-C943-479D-CE8F0C505180}"/>
          </ac:picMkLst>
        </pc:picChg>
        <pc:picChg chg="mod">
          <ac:chgData name="Cesar Pzzo" userId="727aafd2658302de" providerId="LiveId" clId="{FA20F9A4-3295-46B5-ABEA-F50C594D9EB0}" dt="2024-06-24T06:00:37.693" v="11183" actId="1076"/>
          <ac:picMkLst>
            <pc:docMk/>
            <pc:sldMk cId="15175336" sldId="356"/>
            <ac:picMk id="1038" creationId="{6788F9B5-5529-502B-67BD-F6556D6F3D3D}"/>
          </ac:picMkLst>
        </pc:picChg>
        <pc:picChg chg="mod">
          <ac:chgData name="Cesar Pzzo" userId="727aafd2658302de" providerId="LiveId" clId="{FA20F9A4-3295-46B5-ABEA-F50C594D9EB0}" dt="2024-06-24T06:00:37.693" v="11183" actId="1076"/>
          <ac:picMkLst>
            <pc:docMk/>
            <pc:sldMk cId="15175336" sldId="356"/>
            <ac:picMk id="1039" creationId="{542E28EE-6AC8-626B-6F58-3DAE860D1050}"/>
          </ac:picMkLst>
        </pc:picChg>
        <pc:picChg chg="mod">
          <ac:chgData name="Cesar Pzzo" userId="727aafd2658302de" providerId="LiveId" clId="{FA20F9A4-3295-46B5-ABEA-F50C594D9EB0}" dt="2024-06-24T06:00:37.693" v="11183" actId="1076"/>
          <ac:picMkLst>
            <pc:docMk/>
            <pc:sldMk cId="15175336" sldId="356"/>
            <ac:picMk id="1049" creationId="{6D9AEFEC-FE53-3284-436A-05081E6F94B5}"/>
          </ac:picMkLst>
        </pc:picChg>
        <pc:picChg chg="mod">
          <ac:chgData name="Cesar Pzzo" userId="727aafd2658302de" providerId="LiveId" clId="{FA20F9A4-3295-46B5-ABEA-F50C594D9EB0}" dt="2024-06-24T06:00:37.693" v="11183" actId="1076"/>
          <ac:picMkLst>
            <pc:docMk/>
            <pc:sldMk cId="15175336" sldId="356"/>
            <ac:picMk id="1050" creationId="{5C610196-C4C4-5281-C86B-F8090BBC2B86}"/>
          </ac:picMkLst>
        </pc:picChg>
        <pc:picChg chg="mod">
          <ac:chgData name="Cesar Pzzo" userId="727aafd2658302de" providerId="LiveId" clId="{FA20F9A4-3295-46B5-ABEA-F50C594D9EB0}" dt="2024-06-24T06:00:37.693" v="11183" actId="1076"/>
          <ac:picMkLst>
            <pc:docMk/>
            <pc:sldMk cId="15175336" sldId="356"/>
            <ac:picMk id="1057" creationId="{90476D9F-38F6-620B-5874-31071E2629F9}"/>
          </ac:picMkLst>
        </pc:picChg>
        <pc:picChg chg="mod">
          <ac:chgData name="Cesar Pzzo" userId="727aafd2658302de" providerId="LiveId" clId="{FA20F9A4-3295-46B5-ABEA-F50C594D9EB0}" dt="2024-06-24T06:00:37.693" v="11183" actId="1076"/>
          <ac:picMkLst>
            <pc:docMk/>
            <pc:sldMk cId="15175336" sldId="356"/>
            <ac:picMk id="1058" creationId="{7390CA75-BB66-C236-5446-35A9D4FBD009}"/>
          </ac:picMkLst>
        </pc:picChg>
        <pc:picChg chg="mod">
          <ac:chgData name="Cesar Pzzo" userId="727aafd2658302de" providerId="LiveId" clId="{FA20F9A4-3295-46B5-ABEA-F50C594D9EB0}" dt="2024-06-24T06:00:37.693" v="11183" actId="1076"/>
          <ac:picMkLst>
            <pc:docMk/>
            <pc:sldMk cId="15175336" sldId="356"/>
            <ac:picMk id="1060" creationId="{28A86181-A08B-FFE3-9202-D9E6A752FD06}"/>
          </ac:picMkLst>
        </pc:picChg>
        <pc:picChg chg="mod">
          <ac:chgData name="Cesar Pzzo" userId="727aafd2658302de" providerId="LiveId" clId="{FA20F9A4-3295-46B5-ABEA-F50C594D9EB0}" dt="2024-06-24T06:00:37.693" v="11183" actId="1076"/>
          <ac:picMkLst>
            <pc:docMk/>
            <pc:sldMk cId="15175336" sldId="356"/>
            <ac:picMk id="1061" creationId="{3BF733A6-8875-0395-2FAB-0431450D81EE}"/>
          </ac:picMkLst>
        </pc:picChg>
        <pc:picChg chg="mod">
          <ac:chgData name="Cesar Pzzo" userId="727aafd2658302de" providerId="LiveId" clId="{FA20F9A4-3295-46B5-ABEA-F50C594D9EB0}" dt="2024-06-24T06:00:37.693" v="11183" actId="1076"/>
          <ac:picMkLst>
            <pc:docMk/>
            <pc:sldMk cId="15175336" sldId="356"/>
            <ac:picMk id="1062" creationId="{79F5DCA8-2C7D-7909-1555-FD6806EEDB1D}"/>
          </ac:picMkLst>
        </pc:picChg>
        <pc:picChg chg="mod">
          <ac:chgData name="Cesar Pzzo" userId="727aafd2658302de" providerId="LiveId" clId="{FA20F9A4-3295-46B5-ABEA-F50C594D9EB0}" dt="2024-06-24T06:00:37.693" v="11183" actId="1076"/>
          <ac:picMkLst>
            <pc:docMk/>
            <pc:sldMk cId="15175336" sldId="356"/>
            <ac:picMk id="1076" creationId="{2FC46F29-1C29-283B-B189-52ED56BC01E4}"/>
          </ac:picMkLst>
        </pc:picChg>
        <pc:picChg chg="mod">
          <ac:chgData name="Cesar Pzzo" userId="727aafd2658302de" providerId="LiveId" clId="{FA20F9A4-3295-46B5-ABEA-F50C594D9EB0}" dt="2024-06-24T06:00:37.693" v="11183" actId="1076"/>
          <ac:picMkLst>
            <pc:docMk/>
            <pc:sldMk cId="15175336" sldId="356"/>
            <ac:picMk id="1077" creationId="{DB02FC39-DC81-9ABD-0DE1-009670BA656B}"/>
          </ac:picMkLst>
        </pc:picChg>
        <pc:picChg chg="mod">
          <ac:chgData name="Cesar Pzzo" userId="727aafd2658302de" providerId="LiveId" clId="{FA20F9A4-3295-46B5-ABEA-F50C594D9EB0}" dt="2024-06-24T06:00:37.693" v="11183" actId="1076"/>
          <ac:picMkLst>
            <pc:docMk/>
            <pc:sldMk cId="15175336" sldId="356"/>
            <ac:picMk id="1079" creationId="{74BCEC32-9032-4959-50B2-60A295F1C4E9}"/>
          </ac:picMkLst>
        </pc:picChg>
        <pc:picChg chg="mod">
          <ac:chgData name="Cesar Pzzo" userId="727aafd2658302de" providerId="LiveId" clId="{FA20F9A4-3295-46B5-ABEA-F50C594D9EB0}" dt="2024-06-24T06:00:37.693" v="11183" actId="1076"/>
          <ac:picMkLst>
            <pc:docMk/>
            <pc:sldMk cId="15175336" sldId="356"/>
            <ac:picMk id="1080" creationId="{7DE9949D-91BE-49F2-1971-C678923D8C12}"/>
          </ac:picMkLst>
        </pc:picChg>
        <pc:picChg chg="mod">
          <ac:chgData name="Cesar Pzzo" userId="727aafd2658302de" providerId="LiveId" clId="{FA20F9A4-3295-46B5-ABEA-F50C594D9EB0}" dt="2024-06-24T06:00:37.693" v="11183" actId="1076"/>
          <ac:picMkLst>
            <pc:docMk/>
            <pc:sldMk cId="15175336" sldId="356"/>
            <ac:picMk id="1081" creationId="{7A4EEAB6-8772-A9DC-CEA0-9861D6086D8D}"/>
          </ac:picMkLst>
        </pc:picChg>
      </pc:sldChg>
      <pc:sldChg chg="addSp delSp modSp add mod ord modNotesTx">
        <pc:chgData name="Cesar Pzzo" userId="727aafd2658302de" providerId="LiveId" clId="{FA20F9A4-3295-46B5-ABEA-F50C594D9EB0}" dt="2024-06-24T06:05:54.682" v="11373" actId="20577"/>
        <pc:sldMkLst>
          <pc:docMk/>
          <pc:sldMk cId="463674702" sldId="357"/>
        </pc:sldMkLst>
        <pc:spChg chg="add del mod">
          <ac:chgData name="Cesar Pzzo" userId="727aafd2658302de" providerId="LiveId" clId="{FA20F9A4-3295-46B5-ABEA-F50C594D9EB0}" dt="2024-06-22T14:57:59.140" v="8811" actId="478"/>
          <ac:spMkLst>
            <pc:docMk/>
            <pc:sldMk cId="463674702" sldId="357"/>
            <ac:spMk id="3" creationId="{4BA7B3BE-71B3-32B5-BCC4-EF6EFF93AD0A}"/>
          </ac:spMkLst>
        </pc:spChg>
        <pc:spChg chg="add mod topLvl">
          <ac:chgData name="Cesar Pzzo" userId="727aafd2658302de" providerId="LiveId" clId="{FA20F9A4-3295-46B5-ABEA-F50C594D9EB0}" dt="2024-06-24T06:05:37.211" v="11327" actId="1076"/>
          <ac:spMkLst>
            <pc:docMk/>
            <pc:sldMk cId="463674702" sldId="357"/>
            <ac:spMk id="3" creationId="{54E6E6E9-D744-08FA-7CCC-923306B86172}"/>
          </ac:spMkLst>
        </pc:spChg>
        <pc:spChg chg="add mod topLvl">
          <ac:chgData name="Cesar Pzzo" userId="727aafd2658302de" providerId="LiveId" clId="{FA20F9A4-3295-46B5-ABEA-F50C594D9EB0}" dt="2024-06-24T06:05:37.211" v="11327" actId="1076"/>
          <ac:spMkLst>
            <pc:docMk/>
            <pc:sldMk cId="463674702" sldId="357"/>
            <ac:spMk id="4" creationId="{4FB301AF-48C7-1B9A-5433-9C4BD1827374}"/>
          </ac:spMkLst>
        </pc:spChg>
        <pc:spChg chg="add mod topLvl">
          <ac:chgData name="Cesar Pzzo" userId="727aafd2658302de" providerId="LiveId" clId="{FA20F9A4-3295-46B5-ABEA-F50C594D9EB0}" dt="2024-06-24T06:05:37.211" v="11327" actId="1076"/>
          <ac:spMkLst>
            <pc:docMk/>
            <pc:sldMk cId="463674702" sldId="357"/>
            <ac:spMk id="5" creationId="{3258C1A0-4FC2-E682-F15A-62E9C4AA32DC}"/>
          </ac:spMkLst>
        </pc:spChg>
        <pc:spChg chg="add del mod">
          <ac:chgData name="Cesar Pzzo" userId="727aafd2658302de" providerId="LiveId" clId="{FA20F9A4-3295-46B5-ABEA-F50C594D9EB0}" dt="2024-06-24T03:47:28.399" v="10595" actId="478"/>
          <ac:spMkLst>
            <pc:docMk/>
            <pc:sldMk cId="463674702" sldId="357"/>
            <ac:spMk id="7" creationId="{D000A45B-3086-470A-4AE2-05F2478F9331}"/>
          </ac:spMkLst>
        </pc:spChg>
        <pc:spChg chg="add mod topLvl">
          <ac:chgData name="Cesar Pzzo" userId="727aafd2658302de" providerId="LiveId" clId="{FA20F9A4-3295-46B5-ABEA-F50C594D9EB0}" dt="2024-06-24T06:05:37.211" v="11327" actId="1076"/>
          <ac:spMkLst>
            <pc:docMk/>
            <pc:sldMk cId="463674702" sldId="357"/>
            <ac:spMk id="8" creationId="{F06322C9-7E54-9456-DBF0-D265F2D482BD}"/>
          </ac:spMkLst>
        </pc:spChg>
        <pc:spChg chg="add mod">
          <ac:chgData name="Cesar Pzzo" userId="727aafd2658302de" providerId="LiveId" clId="{FA20F9A4-3295-46B5-ABEA-F50C594D9EB0}" dt="2024-06-24T02:55:17.696" v="9583"/>
          <ac:spMkLst>
            <pc:docMk/>
            <pc:sldMk cId="463674702" sldId="357"/>
            <ac:spMk id="9" creationId="{007681EF-8E12-DB71-A500-8C17CFA72A94}"/>
          </ac:spMkLst>
        </pc:spChg>
        <pc:spChg chg="add del">
          <ac:chgData name="Cesar Pzzo" userId="727aafd2658302de" providerId="LiveId" clId="{FA20F9A4-3295-46B5-ABEA-F50C594D9EB0}" dt="2024-06-22T15:09:04.603" v="8815" actId="11529"/>
          <ac:spMkLst>
            <pc:docMk/>
            <pc:sldMk cId="463674702" sldId="357"/>
            <ac:spMk id="9" creationId="{0578C68A-2E0F-37A6-B578-43B9CF69B17E}"/>
          </ac:spMkLst>
        </pc:spChg>
        <pc:spChg chg="add mod topLvl">
          <ac:chgData name="Cesar Pzzo" userId="727aafd2658302de" providerId="LiveId" clId="{FA20F9A4-3295-46B5-ABEA-F50C594D9EB0}" dt="2024-06-24T06:05:37.211" v="11327" actId="1076"/>
          <ac:spMkLst>
            <pc:docMk/>
            <pc:sldMk cId="463674702" sldId="357"/>
            <ac:spMk id="10" creationId="{6480AF70-0DB8-5751-3D1C-D052A39F04BE}"/>
          </ac:spMkLst>
        </pc:spChg>
        <pc:spChg chg="add mod topLvl">
          <ac:chgData name="Cesar Pzzo" userId="727aafd2658302de" providerId="LiveId" clId="{FA20F9A4-3295-46B5-ABEA-F50C594D9EB0}" dt="2024-06-24T06:05:37.211" v="11327" actId="1076"/>
          <ac:spMkLst>
            <pc:docMk/>
            <pc:sldMk cId="463674702" sldId="357"/>
            <ac:spMk id="11" creationId="{8CAB34CC-5B08-A63A-BCB6-4217B882767A}"/>
          </ac:spMkLst>
        </pc:spChg>
        <pc:spChg chg="add mod topLvl">
          <ac:chgData name="Cesar Pzzo" userId="727aafd2658302de" providerId="LiveId" clId="{FA20F9A4-3295-46B5-ABEA-F50C594D9EB0}" dt="2024-06-24T06:05:37.211" v="11327" actId="1076"/>
          <ac:spMkLst>
            <pc:docMk/>
            <pc:sldMk cId="463674702" sldId="357"/>
            <ac:spMk id="12" creationId="{FB82F78C-AD93-7320-CB2C-AE16574AA98B}"/>
          </ac:spMkLst>
        </pc:spChg>
        <pc:spChg chg="add mod topLvl">
          <ac:chgData name="Cesar Pzzo" userId="727aafd2658302de" providerId="LiveId" clId="{FA20F9A4-3295-46B5-ABEA-F50C594D9EB0}" dt="2024-06-24T06:05:37.211" v="11327" actId="1076"/>
          <ac:spMkLst>
            <pc:docMk/>
            <pc:sldMk cId="463674702" sldId="357"/>
            <ac:spMk id="13" creationId="{28335160-A1F2-AE9F-B4A5-7D646F2418C2}"/>
          </ac:spMkLst>
        </pc:spChg>
        <pc:spChg chg="add mod topLvl">
          <ac:chgData name="Cesar Pzzo" userId="727aafd2658302de" providerId="LiveId" clId="{FA20F9A4-3295-46B5-ABEA-F50C594D9EB0}" dt="2024-06-24T06:05:37.211" v="11327" actId="1076"/>
          <ac:spMkLst>
            <pc:docMk/>
            <pc:sldMk cId="463674702" sldId="357"/>
            <ac:spMk id="14" creationId="{76726FA7-E00B-F111-F3AA-7F042380DCA0}"/>
          </ac:spMkLst>
        </pc:spChg>
        <pc:spChg chg="add mod topLvl">
          <ac:chgData name="Cesar Pzzo" userId="727aafd2658302de" providerId="LiveId" clId="{FA20F9A4-3295-46B5-ABEA-F50C594D9EB0}" dt="2024-06-24T06:05:37.211" v="11327" actId="1076"/>
          <ac:spMkLst>
            <pc:docMk/>
            <pc:sldMk cId="463674702" sldId="357"/>
            <ac:spMk id="15" creationId="{A8F79F66-F3B5-7F1E-DCEC-79B2B9C61B47}"/>
          </ac:spMkLst>
        </pc:spChg>
        <pc:spChg chg="add mod topLvl">
          <ac:chgData name="Cesar Pzzo" userId="727aafd2658302de" providerId="LiveId" clId="{FA20F9A4-3295-46B5-ABEA-F50C594D9EB0}" dt="2024-06-24T06:05:37.211" v="11327" actId="1076"/>
          <ac:spMkLst>
            <pc:docMk/>
            <pc:sldMk cId="463674702" sldId="357"/>
            <ac:spMk id="17" creationId="{98EA20D2-F631-8A06-641F-F89FDD6AF2B9}"/>
          </ac:spMkLst>
        </pc:spChg>
        <pc:spChg chg="add mod topLvl">
          <ac:chgData name="Cesar Pzzo" userId="727aafd2658302de" providerId="LiveId" clId="{FA20F9A4-3295-46B5-ABEA-F50C594D9EB0}" dt="2024-06-24T06:05:37.211" v="11327" actId="1076"/>
          <ac:spMkLst>
            <pc:docMk/>
            <pc:sldMk cId="463674702" sldId="357"/>
            <ac:spMk id="22" creationId="{12B7FB86-5FAE-176D-EA54-9BCFBAD4196E}"/>
          </ac:spMkLst>
        </pc:spChg>
        <pc:spChg chg="add mod topLvl">
          <ac:chgData name="Cesar Pzzo" userId="727aafd2658302de" providerId="LiveId" clId="{FA20F9A4-3295-46B5-ABEA-F50C594D9EB0}" dt="2024-06-24T06:05:37.211" v="11327" actId="1076"/>
          <ac:spMkLst>
            <pc:docMk/>
            <pc:sldMk cId="463674702" sldId="357"/>
            <ac:spMk id="26" creationId="{FEFEE769-43A9-B515-5A0B-82DCFC74DF12}"/>
          </ac:spMkLst>
        </pc:spChg>
        <pc:spChg chg="mod">
          <ac:chgData name="Cesar Pzzo" userId="727aafd2658302de" providerId="LiveId" clId="{FA20F9A4-3295-46B5-ABEA-F50C594D9EB0}" dt="2024-06-24T03:24:41.155" v="10172" actId="20577"/>
          <ac:spMkLst>
            <pc:docMk/>
            <pc:sldMk cId="463674702" sldId="357"/>
            <ac:spMk id="32" creationId="{ECA3F8BC-CAC4-2726-698E-8DBB574D174B}"/>
          </ac:spMkLst>
        </pc:spChg>
        <pc:spChg chg="add mod">
          <ac:chgData name="Cesar Pzzo" userId="727aafd2658302de" providerId="LiveId" clId="{FA20F9A4-3295-46B5-ABEA-F50C594D9EB0}" dt="2024-06-24T06:05:37.211" v="11327" actId="1076"/>
          <ac:spMkLst>
            <pc:docMk/>
            <pc:sldMk cId="463674702" sldId="357"/>
            <ac:spMk id="48" creationId="{A7A10418-B759-6C78-82A8-3BF61716CEB3}"/>
          </ac:spMkLst>
        </pc:spChg>
        <pc:spChg chg="mod topLvl">
          <ac:chgData name="Cesar Pzzo" userId="727aafd2658302de" providerId="LiveId" clId="{FA20F9A4-3295-46B5-ABEA-F50C594D9EB0}" dt="2024-06-24T06:05:37.211" v="11327" actId="1076"/>
          <ac:spMkLst>
            <pc:docMk/>
            <pc:sldMk cId="463674702" sldId="357"/>
            <ac:spMk id="51" creationId="{0F914006-0265-6A96-9EF0-7C7CB4A760A7}"/>
          </ac:spMkLst>
        </pc:spChg>
        <pc:spChg chg="add mod topLvl">
          <ac:chgData name="Cesar Pzzo" userId="727aafd2658302de" providerId="LiveId" clId="{FA20F9A4-3295-46B5-ABEA-F50C594D9EB0}" dt="2024-06-24T06:05:37.211" v="11327" actId="1076"/>
          <ac:spMkLst>
            <pc:docMk/>
            <pc:sldMk cId="463674702" sldId="357"/>
            <ac:spMk id="59" creationId="{D508E361-BB86-B0C1-D94E-FA74ABAAFA02}"/>
          </ac:spMkLst>
        </pc:spChg>
        <pc:spChg chg="add mod topLvl">
          <ac:chgData name="Cesar Pzzo" userId="727aafd2658302de" providerId="LiveId" clId="{FA20F9A4-3295-46B5-ABEA-F50C594D9EB0}" dt="2024-06-24T06:05:37.211" v="11327" actId="1076"/>
          <ac:spMkLst>
            <pc:docMk/>
            <pc:sldMk cId="463674702" sldId="357"/>
            <ac:spMk id="60" creationId="{53B591CB-E092-B0A9-E289-5D62EDB78B72}"/>
          </ac:spMkLst>
        </pc:spChg>
        <pc:spChg chg="add mod topLvl">
          <ac:chgData name="Cesar Pzzo" userId="727aafd2658302de" providerId="LiveId" clId="{FA20F9A4-3295-46B5-ABEA-F50C594D9EB0}" dt="2024-06-24T06:05:37.211" v="11327" actId="1076"/>
          <ac:spMkLst>
            <pc:docMk/>
            <pc:sldMk cId="463674702" sldId="357"/>
            <ac:spMk id="62" creationId="{6B557767-478C-7333-CEAA-98204559989F}"/>
          </ac:spMkLst>
        </pc:spChg>
        <pc:spChg chg="add mod topLvl">
          <ac:chgData name="Cesar Pzzo" userId="727aafd2658302de" providerId="LiveId" clId="{FA20F9A4-3295-46B5-ABEA-F50C594D9EB0}" dt="2024-06-24T06:05:37.211" v="11327" actId="1076"/>
          <ac:spMkLst>
            <pc:docMk/>
            <pc:sldMk cId="463674702" sldId="357"/>
            <ac:spMk id="8195" creationId="{8CA06B8E-3A25-3A6F-2683-5C587EB0BC27}"/>
          </ac:spMkLst>
        </pc:spChg>
        <pc:spChg chg="add mod topLvl">
          <ac:chgData name="Cesar Pzzo" userId="727aafd2658302de" providerId="LiveId" clId="{FA20F9A4-3295-46B5-ABEA-F50C594D9EB0}" dt="2024-06-24T06:05:37.211" v="11327" actId="1076"/>
          <ac:spMkLst>
            <pc:docMk/>
            <pc:sldMk cId="463674702" sldId="357"/>
            <ac:spMk id="8196" creationId="{AC3A5B68-1729-9647-DC4A-0D77F2398103}"/>
          </ac:spMkLst>
        </pc:spChg>
        <pc:spChg chg="add mod topLvl">
          <ac:chgData name="Cesar Pzzo" userId="727aafd2658302de" providerId="LiveId" clId="{FA20F9A4-3295-46B5-ABEA-F50C594D9EB0}" dt="2024-06-24T06:05:37.211" v="11327" actId="1076"/>
          <ac:spMkLst>
            <pc:docMk/>
            <pc:sldMk cId="463674702" sldId="357"/>
            <ac:spMk id="8198" creationId="{E99D4347-9FE0-3573-47FE-EE6AC38E9BAE}"/>
          </ac:spMkLst>
        </pc:spChg>
        <pc:spChg chg="add del mod">
          <ac:chgData name="Cesar Pzzo" userId="727aafd2658302de" providerId="LiveId" clId="{FA20F9A4-3295-46B5-ABEA-F50C594D9EB0}" dt="2024-06-24T04:36:50.955" v="10885" actId="478"/>
          <ac:spMkLst>
            <pc:docMk/>
            <pc:sldMk cId="463674702" sldId="357"/>
            <ac:spMk id="8199" creationId="{4590E771-372F-11D4-04C4-3D4274275F3F}"/>
          </ac:spMkLst>
        </pc:spChg>
        <pc:spChg chg="add del">
          <ac:chgData name="Cesar Pzzo" userId="727aafd2658302de" providerId="LiveId" clId="{FA20F9A4-3295-46B5-ABEA-F50C594D9EB0}" dt="2024-06-24T05:03:14.784" v="10946" actId="22"/>
          <ac:spMkLst>
            <pc:docMk/>
            <pc:sldMk cId="463674702" sldId="357"/>
            <ac:spMk id="8201" creationId="{E2B0B0E9-BBFD-9036-2E22-3766EA68890F}"/>
          </ac:spMkLst>
        </pc:spChg>
        <pc:spChg chg="add mod topLvl">
          <ac:chgData name="Cesar Pzzo" userId="727aafd2658302de" providerId="LiveId" clId="{FA20F9A4-3295-46B5-ABEA-F50C594D9EB0}" dt="2024-06-24T06:05:37.211" v="11327" actId="1076"/>
          <ac:spMkLst>
            <pc:docMk/>
            <pc:sldMk cId="463674702" sldId="357"/>
            <ac:spMk id="8207" creationId="{DCF704D1-7C40-D27A-B263-330E2B1B77A7}"/>
          </ac:spMkLst>
        </pc:spChg>
        <pc:spChg chg="add mod topLvl">
          <ac:chgData name="Cesar Pzzo" userId="727aafd2658302de" providerId="LiveId" clId="{FA20F9A4-3295-46B5-ABEA-F50C594D9EB0}" dt="2024-06-24T06:05:37.211" v="11327" actId="1076"/>
          <ac:spMkLst>
            <pc:docMk/>
            <pc:sldMk cId="463674702" sldId="357"/>
            <ac:spMk id="8208" creationId="{EDC9213A-DE1D-1536-7902-56A6501818BF}"/>
          </ac:spMkLst>
        </pc:spChg>
        <pc:spChg chg="add mod topLvl">
          <ac:chgData name="Cesar Pzzo" userId="727aafd2658302de" providerId="LiveId" clId="{FA20F9A4-3295-46B5-ABEA-F50C594D9EB0}" dt="2024-06-24T06:05:37.211" v="11327" actId="1076"/>
          <ac:spMkLst>
            <pc:docMk/>
            <pc:sldMk cId="463674702" sldId="357"/>
            <ac:spMk id="8211" creationId="{74478452-A8FB-0772-E314-2B3A12BEAF92}"/>
          </ac:spMkLst>
        </pc:spChg>
        <pc:spChg chg="add del mod">
          <ac:chgData name="Cesar Pzzo" userId="727aafd2658302de" providerId="LiveId" clId="{FA20F9A4-3295-46B5-ABEA-F50C594D9EB0}" dt="2024-06-24T05:42:44.396" v="11168" actId="478"/>
          <ac:spMkLst>
            <pc:docMk/>
            <pc:sldMk cId="463674702" sldId="357"/>
            <ac:spMk id="8212" creationId="{03146396-28D6-02B6-2BE0-9F567C1C051B}"/>
          </ac:spMkLst>
        </pc:spChg>
        <pc:spChg chg="add del mod">
          <ac:chgData name="Cesar Pzzo" userId="727aafd2658302de" providerId="LiveId" clId="{FA20F9A4-3295-46B5-ABEA-F50C594D9EB0}" dt="2024-06-24T05:47:20.216" v="11177" actId="478"/>
          <ac:spMkLst>
            <pc:docMk/>
            <pc:sldMk cId="463674702" sldId="357"/>
            <ac:spMk id="8213" creationId="{AF03AA03-0596-09E0-0636-9170E847A742}"/>
          </ac:spMkLst>
        </pc:spChg>
        <pc:spChg chg="add mod topLvl">
          <ac:chgData name="Cesar Pzzo" userId="727aafd2658302de" providerId="LiveId" clId="{FA20F9A4-3295-46B5-ABEA-F50C594D9EB0}" dt="2024-06-24T06:05:37.211" v="11327" actId="1076"/>
          <ac:spMkLst>
            <pc:docMk/>
            <pc:sldMk cId="463674702" sldId="357"/>
            <ac:spMk id="8214" creationId="{A4ED3DB7-C459-999A-BEBB-1DD8AA5B1712}"/>
          </ac:spMkLst>
        </pc:spChg>
        <pc:spChg chg="add mod topLvl">
          <ac:chgData name="Cesar Pzzo" userId="727aafd2658302de" providerId="LiveId" clId="{FA20F9A4-3295-46B5-ABEA-F50C594D9EB0}" dt="2024-06-24T06:05:37.211" v="11327" actId="1076"/>
          <ac:spMkLst>
            <pc:docMk/>
            <pc:sldMk cId="463674702" sldId="357"/>
            <ac:spMk id="8216" creationId="{AD4569AD-137D-9E31-5675-4CFFF9DDA75F}"/>
          </ac:spMkLst>
        </pc:spChg>
        <pc:spChg chg="add mod topLvl">
          <ac:chgData name="Cesar Pzzo" userId="727aafd2658302de" providerId="LiveId" clId="{FA20F9A4-3295-46B5-ABEA-F50C594D9EB0}" dt="2024-06-24T06:05:37.211" v="11327" actId="1076"/>
          <ac:spMkLst>
            <pc:docMk/>
            <pc:sldMk cId="463674702" sldId="357"/>
            <ac:spMk id="8223" creationId="{983DCE16-3640-DD7A-91A2-DCD5C20FC9F4}"/>
          </ac:spMkLst>
        </pc:spChg>
        <pc:spChg chg="add mod topLvl">
          <ac:chgData name="Cesar Pzzo" userId="727aafd2658302de" providerId="LiveId" clId="{FA20F9A4-3295-46B5-ABEA-F50C594D9EB0}" dt="2024-06-24T06:05:37.211" v="11327" actId="1076"/>
          <ac:spMkLst>
            <pc:docMk/>
            <pc:sldMk cId="463674702" sldId="357"/>
            <ac:spMk id="8225" creationId="{B70A51C0-6B5B-3E27-878F-7760249F9906}"/>
          </ac:spMkLst>
        </pc:spChg>
        <pc:spChg chg="add mod topLvl">
          <ac:chgData name="Cesar Pzzo" userId="727aafd2658302de" providerId="LiveId" clId="{FA20F9A4-3295-46B5-ABEA-F50C594D9EB0}" dt="2024-06-24T06:05:37.211" v="11327" actId="1076"/>
          <ac:spMkLst>
            <pc:docMk/>
            <pc:sldMk cId="463674702" sldId="357"/>
            <ac:spMk id="8228" creationId="{F5E8C2C6-E75F-5DD0-24A0-C9C45094D49D}"/>
          </ac:spMkLst>
        </pc:spChg>
        <pc:spChg chg="add mod topLvl">
          <ac:chgData name="Cesar Pzzo" userId="727aafd2658302de" providerId="LiveId" clId="{FA20F9A4-3295-46B5-ABEA-F50C594D9EB0}" dt="2024-06-24T06:05:37.211" v="11327" actId="1076"/>
          <ac:spMkLst>
            <pc:docMk/>
            <pc:sldMk cId="463674702" sldId="357"/>
            <ac:spMk id="8229" creationId="{885A1DCF-F77E-49F3-F507-14B844342AC6}"/>
          </ac:spMkLst>
        </pc:spChg>
        <pc:spChg chg="add mod topLvl">
          <ac:chgData name="Cesar Pzzo" userId="727aafd2658302de" providerId="LiveId" clId="{FA20F9A4-3295-46B5-ABEA-F50C594D9EB0}" dt="2024-06-24T06:05:37.211" v="11327" actId="1076"/>
          <ac:spMkLst>
            <pc:docMk/>
            <pc:sldMk cId="463674702" sldId="357"/>
            <ac:spMk id="8230" creationId="{AAE7226D-76C5-4C99-4B36-14990C2E1376}"/>
          </ac:spMkLst>
        </pc:spChg>
        <pc:spChg chg="add mod topLvl">
          <ac:chgData name="Cesar Pzzo" userId="727aafd2658302de" providerId="LiveId" clId="{FA20F9A4-3295-46B5-ABEA-F50C594D9EB0}" dt="2024-06-24T06:05:37.211" v="11327" actId="1076"/>
          <ac:spMkLst>
            <pc:docMk/>
            <pc:sldMk cId="463674702" sldId="357"/>
            <ac:spMk id="8231" creationId="{0089C42A-60DA-2186-864F-11B5461A8EBF}"/>
          </ac:spMkLst>
        </pc:spChg>
        <pc:spChg chg="mod">
          <ac:chgData name="Cesar Pzzo" userId="727aafd2658302de" providerId="LiveId" clId="{FA20F9A4-3295-46B5-ABEA-F50C594D9EB0}" dt="2024-06-22T15:21:06.802" v="8865" actId="20577"/>
          <ac:spMkLst>
            <pc:docMk/>
            <pc:sldMk cId="463674702" sldId="357"/>
            <ac:spMk id="8240" creationId="{22BD498F-2271-CB4D-4F4B-BE229835FC0C}"/>
          </ac:spMkLst>
        </pc:spChg>
        <pc:grpChg chg="add mod">
          <ac:chgData name="Cesar Pzzo" userId="727aafd2658302de" providerId="LiveId" clId="{FA20F9A4-3295-46B5-ABEA-F50C594D9EB0}" dt="2024-06-24T06:05:37.211" v="11327" actId="1076"/>
          <ac:grpSpMkLst>
            <pc:docMk/>
            <pc:sldMk cId="463674702" sldId="357"/>
            <ac:grpSpMk id="58" creationId="{04B7F60D-5125-700F-96E3-5C6FE59298CA}"/>
          </ac:grpSpMkLst>
        </pc:grpChg>
        <pc:grpChg chg="del">
          <ac:chgData name="Cesar Pzzo" userId="727aafd2658302de" providerId="LiveId" clId="{FA20F9A4-3295-46B5-ABEA-F50C594D9EB0}" dt="2024-06-22T14:48:17.247" v="8562" actId="478"/>
          <ac:grpSpMkLst>
            <pc:docMk/>
            <pc:sldMk cId="463674702" sldId="357"/>
            <ac:grpSpMk id="8196" creationId="{7B261191-5A45-733E-8E3E-4F1A53465F9B}"/>
          </ac:grpSpMkLst>
        </pc:grpChg>
        <pc:grpChg chg="add mod topLvl">
          <ac:chgData name="Cesar Pzzo" userId="727aafd2658302de" providerId="LiveId" clId="{FA20F9A4-3295-46B5-ABEA-F50C594D9EB0}" dt="2024-06-24T06:05:37.211" v="11327" actId="1076"/>
          <ac:grpSpMkLst>
            <pc:docMk/>
            <pc:sldMk cId="463674702" sldId="357"/>
            <ac:grpSpMk id="8197" creationId="{F8B4053E-F2BC-4FB3-F619-4AD3F0FE3CAB}"/>
          </ac:grpSpMkLst>
        </pc:grpChg>
        <pc:grpChg chg="add del mod">
          <ac:chgData name="Cesar Pzzo" userId="727aafd2658302de" providerId="LiveId" clId="{FA20F9A4-3295-46B5-ABEA-F50C594D9EB0}" dt="2024-06-24T06:03:37.248" v="11295" actId="165"/>
          <ac:grpSpMkLst>
            <pc:docMk/>
            <pc:sldMk cId="463674702" sldId="357"/>
            <ac:grpSpMk id="8236" creationId="{BC89ADCD-32D7-866B-179E-7A751E755C99}"/>
          </ac:grpSpMkLst>
        </pc:grpChg>
        <pc:grpChg chg="add mod">
          <ac:chgData name="Cesar Pzzo" userId="727aafd2658302de" providerId="LiveId" clId="{FA20F9A4-3295-46B5-ABEA-F50C594D9EB0}" dt="2024-06-24T06:05:37.211" v="11327" actId="1076"/>
          <ac:grpSpMkLst>
            <pc:docMk/>
            <pc:sldMk cId="463674702" sldId="357"/>
            <ac:grpSpMk id="8237" creationId="{89CD02E2-A510-9F20-20EA-AA485ADB3124}"/>
          </ac:grpSpMkLst>
        </pc:grpChg>
        <pc:picChg chg="add mod">
          <ac:chgData name="Cesar Pzzo" userId="727aafd2658302de" providerId="LiveId" clId="{FA20F9A4-3295-46B5-ABEA-F50C594D9EB0}" dt="2024-06-24T06:05:37.211" v="11327" actId="1076"/>
          <ac:picMkLst>
            <pc:docMk/>
            <pc:sldMk cId="463674702" sldId="357"/>
            <ac:picMk id="2" creationId="{6A1608B1-8301-EDDC-5320-A9A85E56A7F7}"/>
          </ac:picMkLst>
        </pc:picChg>
        <pc:picChg chg="add del mod">
          <ac:chgData name="Cesar Pzzo" userId="727aafd2658302de" providerId="LiveId" clId="{FA20F9A4-3295-46B5-ABEA-F50C594D9EB0}" dt="2024-06-24T03:15:46.674" v="9960" actId="21"/>
          <ac:picMkLst>
            <pc:docMk/>
            <pc:sldMk cId="463674702" sldId="357"/>
            <ac:picMk id="40" creationId="{9E00BB4B-0421-4DAD-9D89-BCC27DBB9D58}"/>
          </ac:picMkLst>
        </pc:picChg>
        <pc:picChg chg="add mod">
          <ac:chgData name="Cesar Pzzo" userId="727aafd2658302de" providerId="LiveId" clId="{FA20F9A4-3295-46B5-ABEA-F50C594D9EB0}" dt="2024-06-24T06:05:37.211" v="11327" actId="1076"/>
          <ac:picMkLst>
            <pc:docMk/>
            <pc:sldMk cId="463674702" sldId="357"/>
            <ac:picMk id="54" creationId="{9E00BB4B-0421-4DAD-9D89-BCC27DBB9D58}"/>
          </ac:picMkLst>
        </pc:picChg>
        <pc:picChg chg="add del mod">
          <ac:chgData name="Cesar Pzzo" userId="727aafd2658302de" providerId="LiveId" clId="{FA20F9A4-3295-46B5-ABEA-F50C594D9EB0}" dt="2024-06-24T03:21:31.110" v="10113" actId="478"/>
          <ac:picMkLst>
            <pc:docMk/>
            <pc:sldMk cId="463674702" sldId="357"/>
            <ac:picMk id="1026" creationId="{D012DFE7-EE94-A3C7-C63C-181D105580E8}"/>
          </ac:picMkLst>
        </pc:picChg>
        <pc:picChg chg="add mod topLvl">
          <ac:chgData name="Cesar Pzzo" userId="727aafd2658302de" providerId="LiveId" clId="{FA20F9A4-3295-46B5-ABEA-F50C594D9EB0}" dt="2024-06-24T06:05:37.211" v="11327" actId="1076"/>
          <ac:picMkLst>
            <pc:docMk/>
            <pc:sldMk cId="463674702" sldId="357"/>
            <ac:picMk id="1028" creationId="{1F70BD68-75B7-0185-99F6-35443FC50D09}"/>
          </ac:picMkLst>
        </pc:picChg>
        <pc:picChg chg="add mod topLvl">
          <ac:chgData name="Cesar Pzzo" userId="727aafd2658302de" providerId="LiveId" clId="{FA20F9A4-3295-46B5-ABEA-F50C594D9EB0}" dt="2024-06-24T06:05:37.211" v="11327" actId="1076"/>
          <ac:picMkLst>
            <pc:docMk/>
            <pc:sldMk cId="463674702" sldId="357"/>
            <ac:picMk id="1030" creationId="{1C0FDF12-78B9-5B9F-8A6D-87FA4D175FE2}"/>
          </ac:picMkLst>
        </pc:picChg>
      </pc:sldChg>
      <pc:sldChg chg="addSp modSp add mod modAnim modNotesTx">
        <pc:chgData name="Cesar Pzzo" userId="727aafd2658302de" providerId="LiveId" clId="{FA20F9A4-3295-46B5-ABEA-F50C594D9EB0}" dt="2024-06-25T00:20:34.110" v="15187"/>
        <pc:sldMkLst>
          <pc:docMk/>
          <pc:sldMk cId="3188551047" sldId="358"/>
        </pc:sldMkLst>
        <pc:spChg chg="mod">
          <ac:chgData name="Cesar Pzzo" userId="727aafd2658302de" providerId="LiveId" clId="{FA20F9A4-3295-46B5-ABEA-F50C594D9EB0}" dt="2024-06-24T04:20:53.959" v="10882" actId="207"/>
          <ac:spMkLst>
            <pc:docMk/>
            <pc:sldMk cId="3188551047" sldId="358"/>
            <ac:spMk id="1051" creationId="{4BEEA170-4261-C4E4-4C7E-B8DD17318C4E}"/>
          </ac:spMkLst>
        </pc:spChg>
        <pc:spChg chg="mod">
          <ac:chgData name="Cesar Pzzo" userId="727aafd2658302de" providerId="LiveId" clId="{FA20F9A4-3295-46B5-ABEA-F50C594D9EB0}" dt="2024-06-22T15:22:25.842" v="8875" actId="20577"/>
          <ac:spMkLst>
            <pc:docMk/>
            <pc:sldMk cId="3188551047" sldId="358"/>
            <ac:spMk id="8240" creationId="{22BD498F-2271-CB4D-4F4B-BE229835FC0C}"/>
          </ac:spMkLst>
        </pc:spChg>
        <pc:picChg chg="add mod">
          <ac:chgData name="Cesar Pzzo" userId="727aafd2658302de" providerId="LiveId" clId="{FA20F9A4-3295-46B5-ABEA-F50C594D9EB0}" dt="2024-06-22T14:52:23.083" v="8614" actId="1076"/>
          <ac:picMkLst>
            <pc:docMk/>
            <pc:sldMk cId="3188551047" sldId="358"/>
            <ac:picMk id="3" creationId="{206FC3CD-608F-4501-78E8-49ED7AACB1CA}"/>
          </ac:picMkLst>
        </pc:picChg>
      </pc:sldChg>
      <pc:sldChg chg="addSp delSp modSp add del mod">
        <pc:chgData name="Cesar Pzzo" userId="727aafd2658302de" providerId="LiveId" clId="{FA20F9A4-3295-46B5-ABEA-F50C594D9EB0}" dt="2024-06-22T14:51:19.790" v="8606" actId="2890"/>
        <pc:sldMkLst>
          <pc:docMk/>
          <pc:sldMk cId="3209177513" sldId="358"/>
        </pc:sldMkLst>
        <pc:spChg chg="add del">
          <ac:chgData name="Cesar Pzzo" userId="727aafd2658302de" providerId="LiveId" clId="{FA20F9A4-3295-46B5-ABEA-F50C594D9EB0}" dt="2024-06-22T14:51:19.139" v="8605" actId="478"/>
          <ac:spMkLst>
            <pc:docMk/>
            <pc:sldMk cId="3209177513" sldId="358"/>
            <ac:spMk id="3" creationId="{4BA7B3BE-71B3-32B5-BCC4-EF6EFF93AD0A}"/>
          </ac:spMkLst>
        </pc:spChg>
        <pc:spChg chg="mod">
          <ac:chgData name="Cesar Pzzo" userId="727aafd2658302de" providerId="LiveId" clId="{FA20F9A4-3295-46B5-ABEA-F50C594D9EB0}" dt="2024-06-22T14:51:17.944" v="8603" actId="14100"/>
          <ac:spMkLst>
            <pc:docMk/>
            <pc:sldMk cId="3209177513" sldId="358"/>
            <ac:spMk id="36" creationId="{15CC5AFD-CA8D-BEFE-51C2-D47634466E20}"/>
          </ac:spMkLst>
        </pc:spChg>
        <pc:spChg chg="add del">
          <ac:chgData name="Cesar Pzzo" userId="727aafd2658302de" providerId="LiveId" clId="{FA20F9A4-3295-46B5-ABEA-F50C594D9EB0}" dt="2024-06-22T14:51:18.565" v="8604" actId="478"/>
          <ac:spMkLst>
            <pc:docMk/>
            <pc:sldMk cId="3209177513" sldId="358"/>
            <ac:spMk id="1051" creationId="{4BEEA170-4261-C4E4-4C7E-B8DD17318C4E}"/>
          </ac:spMkLst>
        </pc:spChg>
      </pc:sldChg>
      <pc:sldChg chg="add del">
        <pc:chgData name="Cesar Pzzo" userId="727aafd2658302de" providerId="LiveId" clId="{FA20F9A4-3295-46B5-ABEA-F50C594D9EB0}" dt="2024-06-24T06:02:57.991" v="11243" actId="2890"/>
        <pc:sldMkLst>
          <pc:docMk/>
          <pc:sldMk cId="2124242181" sldId="359"/>
        </pc:sldMkLst>
      </pc:sldChg>
      <pc:sldChg chg="modSp add modNotesTx">
        <pc:chgData name="Cesar Pzzo" userId="727aafd2658302de" providerId="LiveId" clId="{FA20F9A4-3295-46B5-ABEA-F50C594D9EB0}" dt="2024-06-24T16:38:50.959" v="11392" actId="1035"/>
        <pc:sldMkLst>
          <pc:docMk/>
          <pc:sldMk cId="2990336635" sldId="359"/>
        </pc:sldMkLst>
        <pc:spChg chg="mod">
          <ac:chgData name="Cesar Pzzo" userId="727aafd2658302de" providerId="LiveId" clId="{FA20F9A4-3295-46B5-ABEA-F50C594D9EB0}" dt="2024-06-24T16:38:50.959" v="11392" actId="1035"/>
          <ac:spMkLst>
            <pc:docMk/>
            <pc:sldMk cId="2990336635" sldId="359"/>
            <ac:spMk id="3" creationId="{54E6E6E9-D744-08FA-7CCC-923306B86172}"/>
          </ac:spMkLst>
        </pc:spChg>
        <pc:spChg chg="mod">
          <ac:chgData name="Cesar Pzzo" userId="727aafd2658302de" providerId="LiveId" clId="{FA20F9A4-3295-46B5-ABEA-F50C594D9EB0}" dt="2024-06-24T16:38:50.959" v="11392" actId="1035"/>
          <ac:spMkLst>
            <pc:docMk/>
            <pc:sldMk cId="2990336635" sldId="359"/>
            <ac:spMk id="4" creationId="{4FB301AF-48C7-1B9A-5433-9C4BD1827374}"/>
          </ac:spMkLst>
        </pc:spChg>
        <pc:spChg chg="mod">
          <ac:chgData name="Cesar Pzzo" userId="727aafd2658302de" providerId="LiveId" clId="{FA20F9A4-3295-46B5-ABEA-F50C594D9EB0}" dt="2024-06-24T16:38:50.959" v="11392" actId="1035"/>
          <ac:spMkLst>
            <pc:docMk/>
            <pc:sldMk cId="2990336635" sldId="359"/>
            <ac:spMk id="5" creationId="{3258C1A0-4FC2-E682-F15A-62E9C4AA32DC}"/>
          </ac:spMkLst>
        </pc:spChg>
        <pc:spChg chg="mod">
          <ac:chgData name="Cesar Pzzo" userId="727aafd2658302de" providerId="LiveId" clId="{FA20F9A4-3295-46B5-ABEA-F50C594D9EB0}" dt="2024-06-24T16:38:50.959" v="11392" actId="1035"/>
          <ac:spMkLst>
            <pc:docMk/>
            <pc:sldMk cId="2990336635" sldId="359"/>
            <ac:spMk id="8" creationId="{F06322C9-7E54-9456-DBF0-D265F2D482BD}"/>
          </ac:spMkLst>
        </pc:spChg>
        <pc:spChg chg="mod">
          <ac:chgData name="Cesar Pzzo" userId="727aafd2658302de" providerId="LiveId" clId="{FA20F9A4-3295-46B5-ABEA-F50C594D9EB0}" dt="2024-06-24T16:38:50.959" v="11392" actId="1035"/>
          <ac:spMkLst>
            <pc:docMk/>
            <pc:sldMk cId="2990336635" sldId="359"/>
            <ac:spMk id="10" creationId="{6480AF70-0DB8-5751-3D1C-D052A39F04BE}"/>
          </ac:spMkLst>
        </pc:spChg>
        <pc:spChg chg="mod">
          <ac:chgData name="Cesar Pzzo" userId="727aafd2658302de" providerId="LiveId" clId="{FA20F9A4-3295-46B5-ABEA-F50C594D9EB0}" dt="2024-06-24T16:38:50.959" v="11392" actId="1035"/>
          <ac:spMkLst>
            <pc:docMk/>
            <pc:sldMk cId="2990336635" sldId="359"/>
            <ac:spMk id="11" creationId="{8CAB34CC-5B08-A63A-BCB6-4217B882767A}"/>
          </ac:spMkLst>
        </pc:spChg>
        <pc:spChg chg="mod">
          <ac:chgData name="Cesar Pzzo" userId="727aafd2658302de" providerId="LiveId" clId="{FA20F9A4-3295-46B5-ABEA-F50C594D9EB0}" dt="2024-06-24T16:38:50.959" v="11392" actId="1035"/>
          <ac:spMkLst>
            <pc:docMk/>
            <pc:sldMk cId="2990336635" sldId="359"/>
            <ac:spMk id="12" creationId="{FB82F78C-AD93-7320-CB2C-AE16574AA98B}"/>
          </ac:spMkLst>
        </pc:spChg>
        <pc:spChg chg="mod">
          <ac:chgData name="Cesar Pzzo" userId="727aafd2658302de" providerId="LiveId" clId="{FA20F9A4-3295-46B5-ABEA-F50C594D9EB0}" dt="2024-06-24T16:38:50.959" v="11392" actId="1035"/>
          <ac:spMkLst>
            <pc:docMk/>
            <pc:sldMk cId="2990336635" sldId="359"/>
            <ac:spMk id="13" creationId="{28335160-A1F2-AE9F-B4A5-7D646F2418C2}"/>
          </ac:spMkLst>
        </pc:spChg>
        <pc:spChg chg="mod">
          <ac:chgData name="Cesar Pzzo" userId="727aafd2658302de" providerId="LiveId" clId="{FA20F9A4-3295-46B5-ABEA-F50C594D9EB0}" dt="2024-06-24T16:38:50.959" v="11392" actId="1035"/>
          <ac:spMkLst>
            <pc:docMk/>
            <pc:sldMk cId="2990336635" sldId="359"/>
            <ac:spMk id="14" creationId="{76726FA7-E00B-F111-F3AA-7F042380DCA0}"/>
          </ac:spMkLst>
        </pc:spChg>
        <pc:spChg chg="mod">
          <ac:chgData name="Cesar Pzzo" userId="727aafd2658302de" providerId="LiveId" clId="{FA20F9A4-3295-46B5-ABEA-F50C594D9EB0}" dt="2024-06-24T16:38:50.959" v="11392" actId="1035"/>
          <ac:spMkLst>
            <pc:docMk/>
            <pc:sldMk cId="2990336635" sldId="359"/>
            <ac:spMk id="15" creationId="{A8F79F66-F3B5-7F1E-DCEC-79B2B9C61B47}"/>
          </ac:spMkLst>
        </pc:spChg>
        <pc:spChg chg="mod">
          <ac:chgData name="Cesar Pzzo" userId="727aafd2658302de" providerId="LiveId" clId="{FA20F9A4-3295-46B5-ABEA-F50C594D9EB0}" dt="2024-06-24T16:38:50.959" v="11392" actId="1035"/>
          <ac:spMkLst>
            <pc:docMk/>
            <pc:sldMk cId="2990336635" sldId="359"/>
            <ac:spMk id="17" creationId="{98EA20D2-F631-8A06-641F-F89FDD6AF2B9}"/>
          </ac:spMkLst>
        </pc:spChg>
        <pc:spChg chg="mod">
          <ac:chgData name="Cesar Pzzo" userId="727aafd2658302de" providerId="LiveId" clId="{FA20F9A4-3295-46B5-ABEA-F50C594D9EB0}" dt="2024-06-24T16:38:50.959" v="11392" actId="1035"/>
          <ac:spMkLst>
            <pc:docMk/>
            <pc:sldMk cId="2990336635" sldId="359"/>
            <ac:spMk id="22" creationId="{12B7FB86-5FAE-176D-EA54-9BCFBAD4196E}"/>
          </ac:spMkLst>
        </pc:spChg>
        <pc:spChg chg="mod">
          <ac:chgData name="Cesar Pzzo" userId="727aafd2658302de" providerId="LiveId" clId="{FA20F9A4-3295-46B5-ABEA-F50C594D9EB0}" dt="2024-06-24T16:38:50.959" v="11392" actId="1035"/>
          <ac:spMkLst>
            <pc:docMk/>
            <pc:sldMk cId="2990336635" sldId="359"/>
            <ac:spMk id="26" creationId="{FEFEE769-43A9-B515-5A0B-82DCFC74DF12}"/>
          </ac:spMkLst>
        </pc:spChg>
        <pc:spChg chg="mod">
          <ac:chgData name="Cesar Pzzo" userId="727aafd2658302de" providerId="LiveId" clId="{FA20F9A4-3295-46B5-ABEA-F50C594D9EB0}" dt="2024-06-24T16:38:50.959" v="11392" actId="1035"/>
          <ac:spMkLst>
            <pc:docMk/>
            <pc:sldMk cId="2990336635" sldId="359"/>
            <ac:spMk id="48" creationId="{A7A10418-B759-6C78-82A8-3BF61716CEB3}"/>
          </ac:spMkLst>
        </pc:spChg>
        <pc:spChg chg="mod">
          <ac:chgData name="Cesar Pzzo" userId="727aafd2658302de" providerId="LiveId" clId="{FA20F9A4-3295-46B5-ABEA-F50C594D9EB0}" dt="2024-06-24T16:38:50.959" v="11392" actId="1035"/>
          <ac:spMkLst>
            <pc:docMk/>
            <pc:sldMk cId="2990336635" sldId="359"/>
            <ac:spMk id="51" creationId="{0F914006-0265-6A96-9EF0-7C7CB4A760A7}"/>
          </ac:spMkLst>
        </pc:spChg>
        <pc:spChg chg="mod">
          <ac:chgData name="Cesar Pzzo" userId="727aafd2658302de" providerId="LiveId" clId="{FA20F9A4-3295-46B5-ABEA-F50C594D9EB0}" dt="2024-06-24T16:38:50.959" v="11392" actId="1035"/>
          <ac:spMkLst>
            <pc:docMk/>
            <pc:sldMk cId="2990336635" sldId="359"/>
            <ac:spMk id="59" creationId="{D508E361-BB86-B0C1-D94E-FA74ABAAFA02}"/>
          </ac:spMkLst>
        </pc:spChg>
        <pc:spChg chg="mod">
          <ac:chgData name="Cesar Pzzo" userId="727aafd2658302de" providerId="LiveId" clId="{FA20F9A4-3295-46B5-ABEA-F50C594D9EB0}" dt="2024-06-24T16:38:50.959" v="11392" actId="1035"/>
          <ac:spMkLst>
            <pc:docMk/>
            <pc:sldMk cId="2990336635" sldId="359"/>
            <ac:spMk id="60" creationId="{53B591CB-E092-B0A9-E289-5D62EDB78B72}"/>
          </ac:spMkLst>
        </pc:spChg>
        <pc:spChg chg="mod">
          <ac:chgData name="Cesar Pzzo" userId="727aafd2658302de" providerId="LiveId" clId="{FA20F9A4-3295-46B5-ABEA-F50C594D9EB0}" dt="2024-06-24T16:38:50.959" v="11392" actId="1035"/>
          <ac:spMkLst>
            <pc:docMk/>
            <pc:sldMk cId="2990336635" sldId="359"/>
            <ac:spMk id="62" creationId="{6B557767-478C-7333-CEAA-98204559989F}"/>
          </ac:spMkLst>
        </pc:spChg>
        <pc:spChg chg="mod">
          <ac:chgData name="Cesar Pzzo" userId="727aafd2658302de" providerId="LiveId" clId="{FA20F9A4-3295-46B5-ABEA-F50C594D9EB0}" dt="2024-06-24T16:38:50.959" v="11392" actId="1035"/>
          <ac:spMkLst>
            <pc:docMk/>
            <pc:sldMk cId="2990336635" sldId="359"/>
            <ac:spMk id="8195" creationId="{8CA06B8E-3A25-3A6F-2683-5C587EB0BC27}"/>
          </ac:spMkLst>
        </pc:spChg>
        <pc:spChg chg="mod">
          <ac:chgData name="Cesar Pzzo" userId="727aafd2658302de" providerId="LiveId" clId="{FA20F9A4-3295-46B5-ABEA-F50C594D9EB0}" dt="2024-06-24T16:38:50.959" v="11392" actId="1035"/>
          <ac:spMkLst>
            <pc:docMk/>
            <pc:sldMk cId="2990336635" sldId="359"/>
            <ac:spMk id="8196" creationId="{AC3A5B68-1729-9647-DC4A-0D77F2398103}"/>
          </ac:spMkLst>
        </pc:spChg>
        <pc:spChg chg="mod">
          <ac:chgData name="Cesar Pzzo" userId="727aafd2658302de" providerId="LiveId" clId="{FA20F9A4-3295-46B5-ABEA-F50C594D9EB0}" dt="2024-06-24T16:38:50.959" v="11392" actId="1035"/>
          <ac:spMkLst>
            <pc:docMk/>
            <pc:sldMk cId="2990336635" sldId="359"/>
            <ac:spMk id="8198" creationId="{E99D4347-9FE0-3573-47FE-EE6AC38E9BAE}"/>
          </ac:spMkLst>
        </pc:spChg>
        <pc:spChg chg="mod">
          <ac:chgData name="Cesar Pzzo" userId="727aafd2658302de" providerId="LiveId" clId="{FA20F9A4-3295-46B5-ABEA-F50C594D9EB0}" dt="2024-06-24T16:38:50.959" v="11392" actId="1035"/>
          <ac:spMkLst>
            <pc:docMk/>
            <pc:sldMk cId="2990336635" sldId="359"/>
            <ac:spMk id="8207" creationId="{DCF704D1-7C40-D27A-B263-330E2B1B77A7}"/>
          </ac:spMkLst>
        </pc:spChg>
        <pc:spChg chg="mod">
          <ac:chgData name="Cesar Pzzo" userId="727aafd2658302de" providerId="LiveId" clId="{FA20F9A4-3295-46B5-ABEA-F50C594D9EB0}" dt="2024-06-24T16:38:50.959" v="11392" actId="1035"/>
          <ac:spMkLst>
            <pc:docMk/>
            <pc:sldMk cId="2990336635" sldId="359"/>
            <ac:spMk id="8208" creationId="{EDC9213A-DE1D-1536-7902-56A6501818BF}"/>
          </ac:spMkLst>
        </pc:spChg>
        <pc:spChg chg="mod">
          <ac:chgData name="Cesar Pzzo" userId="727aafd2658302de" providerId="LiveId" clId="{FA20F9A4-3295-46B5-ABEA-F50C594D9EB0}" dt="2024-06-24T16:38:50.959" v="11392" actId="1035"/>
          <ac:spMkLst>
            <pc:docMk/>
            <pc:sldMk cId="2990336635" sldId="359"/>
            <ac:spMk id="8211" creationId="{74478452-A8FB-0772-E314-2B3A12BEAF92}"/>
          </ac:spMkLst>
        </pc:spChg>
        <pc:spChg chg="mod">
          <ac:chgData name="Cesar Pzzo" userId="727aafd2658302de" providerId="LiveId" clId="{FA20F9A4-3295-46B5-ABEA-F50C594D9EB0}" dt="2024-06-24T16:38:50.959" v="11392" actId="1035"/>
          <ac:spMkLst>
            <pc:docMk/>
            <pc:sldMk cId="2990336635" sldId="359"/>
            <ac:spMk id="8214" creationId="{A4ED3DB7-C459-999A-BEBB-1DD8AA5B1712}"/>
          </ac:spMkLst>
        </pc:spChg>
        <pc:spChg chg="mod">
          <ac:chgData name="Cesar Pzzo" userId="727aafd2658302de" providerId="LiveId" clId="{FA20F9A4-3295-46B5-ABEA-F50C594D9EB0}" dt="2024-06-24T16:38:50.959" v="11392" actId="1035"/>
          <ac:spMkLst>
            <pc:docMk/>
            <pc:sldMk cId="2990336635" sldId="359"/>
            <ac:spMk id="8216" creationId="{AD4569AD-137D-9E31-5675-4CFFF9DDA75F}"/>
          </ac:spMkLst>
        </pc:spChg>
        <pc:spChg chg="mod">
          <ac:chgData name="Cesar Pzzo" userId="727aafd2658302de" providerId="LiveId" clId="{FA20F9A4-3295-46B5-ABEA-F50C594D9EB0}" dt="2024-06-24T16:38:50.959" v="11392" actId="1035"/>
          <ac:spMkLst>
            <pc:docMk/>
            <pc:sldMk cId="2990336635" sldId="359"/>
            <ac:spMk id="8223" creationId="{983DCE16-3640-DD7A-91A2-DCD5C20FC9F4}"/>
          </ac:spMkLst>
        </pc:spChg>
        <pc:spChg chg="mod">
          <ac:chgData name="Cesar Pzzo" userId="727aafd2658302de" providerId="LiveId" clId="{FA20F9A4-3295-46B5-ABEA-F50C594D9EB0}" dt="2024-06-24T16:38:50.959" v="11392" actId="1035"/>
          <ac:spMkLst>
            <pc:docMk/>
            <pc:sldMk cId="2990336635" sldId="359"/>
            <ac:spMk id="8225" creationId="{B70A51C0-6B5B-3E27-878F-7760249F9906}"/>
          </ac:spMkLst>
        </pc:spChg>
        <pc:spChg chg="mod">
          <ac:chgData name="Cesar Pzzo" userId="727aafd2658302de" providerId="LiveId" clId="{FA20F9A4-3295-46B5-ABEA-F50C594D9EB0}" dt="2024-06-24T16:38:50.959" v="11392" actId="1035"/>
          <ac:spMkLst>
            <pc:docMk/>
            <pc:sldMk cId="2990336635" sldId="359"/>
            <ac:spMk id="8228" creationId="{F5E8C2C6-E75F-5DD0-24A0-C9C45094D49D}"/>
          </ac:spMkLst>
        </pc:spChg>
        <pc:spChg chg="mod">
          <ac:chgData name="Cesar Pzzo" userId="727aafd2658302de" providerId="LiveId" clId="{FA20F9A4-3295-46B5-ABEA-F50C594D9EB0}" dt="2024-06-24T16:38:50.959" v="11392" actId="1035"/>
          <ac:spMkLst>
            <pc:docMk/>
            <pc:sldMk cId="2990336635" sldId="359"/>
            <ac:spMk id="8229" creationId="{885A1DCF-F77E-49F3-F507-14B844342AC6}"/>
          </ac:spMkLst>
        </pc:spChg>
        <pc:spChg chg="mod">
          <ac:chgData name="Cesar Pzzo" userId="727aafd2658302de" providerId="LiveId" clId="{FA20F9A4-3295-46B5-ABEA-F50C594D9EB0}" dt="2024-06-24T16:38:50.959" v="11392" actId="1035"/>
          <ac:spMkLst>
            <pc:docMk/>
            <pc:sldMk cId="2990336635" sldId="359"/>
            <ac:spMk id="8230" creationId="{AAE7226D-76C5-4C99-4B36-14990C2E1376}"/>
          </ac:spMkLst>
        </pc:spChg>
        <pc:spChg chg="mod">
          <ac:chgData name="Cesar Pzzo" userId="727aafd2658302de" providerId="LiveId" clId="{FA20F9A4-3295-46B5-ABEA-F50C594D9EB0}" dt="2024-06-24T16:38:50.959" v="11392" actId="1035"/>
          <ac:spMkLst>
            <pc:docMk/>
            <pc:sldMk cId="2990336635" sldId="359"/>
            <ac:spMk id="8231" creationId="{0089C42A-60DA-2186-864F-11B5461A8EBF}"/>
          </ac:spMkLst>
        </pc:spChg>
        <pc:grpChg chg="mod">
          <ac:chgData name="Cesar Pzzo" userId="727aafd2658302de" providerId="LiveId" clId="{FA20F9A4-3295-46B5-ABEA-F50C594D9EB0}" dt="2024-06-24T16:38:50.959" v="11392" actId="1035"/>
          <ac:grpSpMkLst>
            <pc:docMk/>
            <pc:sldMk cId="2990336635" sldId="359"/>
            <ac:grpSpMk id="58" creationId="{04B7F60D-5125-700F-96E3-5C6FE59298CA}"/>
          </ac:grpSpMkLst>
        </pc:grpChg>
        <pc:grpChg chg="mod">
          <ac:chgData name="Cesar Pzzo" userId="727aafd2658302de" providerId="LiveId" clId="{FA20F9A4-3295-46B5-ABEA-F50C594D9EB0}" dt="2024-06-24T16:38:50.959" v="11392" actId="1035"/>
          <ac:grpSpMkLst>
            <pc:docMk/>
            <pc:sldMk cId="2990336635" sldId="359"/>
            <ac:grpSpMk id="8197" creationId="{F8B4053E-F2BC-4FB3-F619-4AD3F0FE3CAB}"/>
          </ac:grpSpMkLst>
        </pc:grpChg>
        <pc:grpChg chg="mod">
          <ac:chgData name="Cesar Pzzo" userId="727aafd2658302de" providerId="LiveId" clId="{FA20F9A4-3295-46B5-ABEA-F50C594D9EB0}" dt="2024-06-24T16:38:50.959" v="11392" actId="1035"/>
          <ac:grpSpMkLst>
            <pc:docMk/>
            <pc:sldMk cId="2990336635" sldId="359"/>
            <ac:grpSpMk id="8237" creationId="{89CD02E2-A510-9F20-20EA-AA485ADB3124}"/>
          </ac:grpSpMkLst>
        </pc:grpChg>
        <pc:picChg chg="mod">
          <ac:chgData name="Cesar Pzzo" userId="727aafd2658302de" providerId="LiveId" clId="{FA20F9A4-3295-46B5-ABEA-F50C594D9EB0}" dt="2024-06-24T16:38:50.959" v="11392" actId="1035"/>
          <ac:picMkLst>
            <pc:docMk/>
            <pc:sldMk cId="2990336635" sldId="359"/>
            <ac:picMk id="2" creationId="{6A1608B1-8301-EDDC-5320-A9A85E56A7F7}"/>
          </ac:picMkLst>
        </pc:picChg>
        <pc:picChg chg="mod">
          <ac:chgData name="Cesar Pzzo" userId="727aafd2658302de" providerId="LiveId" clId="{FA20F9A4-3295-46B5-ABEA-F50C594D9EB0}" dt="2024-06-24T16:38:50.959" v="11392" actId="1035"/>
          <ac:picMkLst>
            <pc:docMk/>
            <pc:sldMk cId="2990336635" sldId="359"/>
            <ac:picMk id="54" creationId="{9E00BB4B-0421-4DAD-9D89-BCC27DBB9D58}"/>
          </ac:picMkLst>
        </pc:picChg>
        <pc:picChg chg="mod">
          <ac:chgData name="Cesar Pzzo" userId="727aafd2658302de" providerId="LiveId" clId="{FA20F9A4-3295-46B5-ABEA-F50C594D9EB0}" dt="2024-06-24T16:38:50.959" v="11392" actId="1035"/>
          <ac:picMkLst>
            <pc:docMk/>
            <pc:sldMk cId="2990336635" sldId="359"/>
            <ac:picMk id="1028" creationId="{1F70BD68-75B7-0185-99F6-35443FC50D09}"/>
          </ac:picMkLst>
        </pc:picChg>
        <pc:picChg chg="mod">
          <ac:chgData name="Cesar Pzzo" userId="727aafd2658302de" providerId="LiveId" clId="{FA20F9A4-3295-46B5-ABEA-F50C594D9EB0}" dt="2024-06-24T16:38:50.959" v="11392" actId="1035"/>
          <ac:picMkLst>
            <pc:docMk/>
            <pc:sldMk cId="2990336635" sldId="359"/>
            <ac:picMk id="1030" creationId="{1C0FDF12-78B9-5B9F-8A6D-87FA4D175FE2}"/>
          </ac:picMkLst>
        </pc:picChg>
      </pc:sldChg>
      <pc:sldChg chg="modSp add del">
        <pc:chgData name="Cesar Pzzo" userId="727aafd2658302de" providerId="LiveId" clId="{FA20F9A4-3295-46B5-ABEA-F50C594D9EB0}" dt="2024-06-24T06:03:24.116" v="11294" actId="47"/>
        <pc:sldMkLst>
          <pc:docMk/>
          <pc:sldMk cId="3259514075" sldId="359"/>
        </pc:sldMkLst>
        <pc:spChg chg="mod">
          <ac:chgData name="Cesar Pzzo" userId="727aafd2658302de" providerId="LiveId" clId="{FA20F9A4-3295-46B5-ABEA-F50C594D9EB0}" dt="2024-06-24T06:03:21.053" v="11293" actId="1035"/>
          <ac:spMkLst>
            <pc:docMk/>
            <pc:sldMk cId="3259514075" sldId="359"/>
            <ac:spMk id="3" creationId="{54E6E6E9-D744-08FA-7CCC-923306B86172}"/>
          </ac:spMkLst>
        </pc:spChg>
        <pc:spChg chg="mod">
          <ac:chgData name="Cesar Pzzo" userId="727aafd2658302de" providerId="LiveId" clId="{FA20F9A4-3295-46B5-ABEA-F50C594D9EB0}" dt="2024-06-24T06:03:21.053" v="11293" actId="1035"/>
          <ac:spMkLst>
            <pc:docMk/>
            <pc:sldMk cId="3259514075" sldId="359"/>
            <ac:spMk id="4" creationId="{4FB301AF-48C7-1B9A-5433-9C4BD1827374}"/>
          </ac:spMkLst>
        </pc:spChg>
        <pc:spChg chg="mod">
          <ac:chgData name="Cesar Pzzo" userId="727aafd2658302de" providerId="LiveId" clId="{FA20F9A4-3295-46B5-ABEA-F50C594D9EB0}" dt="2024-06-24T06:03:21.053" v="11293" actId="1035"/>
          <ac:spMkLst>
            <pc:docMk/>
            <pc:sldMk cId="3259514075" sldId="359"/>
            <ac:spMk id="5" creationId="{3258C1A0-4FC2-E682-F15A-62E9C4AA32DC}"/>
          </ac:spMkLst>
        </pc:spChg>
        <pc:spChg chg="mod">
          <ac:chgData name="Cesar Pzzo" userId="727aafd2658302de" providerId="LiveId" clId="{FA20F9A4-3295-46B5-ABEA-F50C594D9EB0}" dt="2024-06-24T06:03:21.053" v="11293" actId="1035"/>
          <ac:spMkLst>
            <pc:docMk/>
            <pc:sldMk cId="3259514075" sldId="359"/>
            <ac:spMk id="8" creationId="{F06322C9-7E54-9456-DBF0-D265F2D482BD}"/>
          </ac:spMkLst>
        </pc:spChg>
        <pc:spChg chg="mod">
          <ac:chgData name="Cesar Pzzo" userId="727aafd2658302de" providerId="LiveId" clId="{FA20F9A4-3295-46B5-ABEA-F50C594D9EB0}" dt="2024-06-24T06:03:21.053" v="11293" actId="1035"/>
          <ac:spMkLst>
            <pc:docMk/>
            <pc:sldMk cId="3259514075" sldId="359"/>
            <ac:spMk id="10" creationId="{6480AF70-0DB8-5751-3D1C-D052A39F04BE}"/>
          </ac:spMkLst>
        </pc:spChg>
        <pc:spChg chg="mod">
          <ac:chgData name="Cesar Pzzo" userId="727aafd2658302de" providerId="LiveId" clId="{FA20F9A4-3295-46B5-ABEA-F50C594D9EB0}" dt="2024-06-24T06:03:21.053" v="11293" actId="1035"/>
          <ac:spMkLst>
            <pc:docMk/>
            <pc:sldMk cId="3259514075" sldId="359"/>
            <ac:spMk id="11" creationId="{8CAB34CC-5B08-A63A-BCB6-4217B882767A}"/>
          </ac:spMkLst>
        </pc:spChg>
        <pc:spChg chg="mod">
          <ac:chgData name="Cesar Pzzo" userId="727aafd2658302de" providerId="LiveId" clId="{FA20F9A4-3295-46B5-ABEA-F50C594D9EB0}" dt="2024-06-24T06:03:21.053" v="11293" actId="1035"/>
          <ac:spMkLst>
            <pc:docMk/>
            <pc:sldMk cId="3259514075" sldId="359"/>
            <ac:spMk id="12" creationId="{FB82F78C-AD93-7320-CB2C-AE16574AA98B}"/>
          </ac:spMkLst>
        </pc:spChg>
        <pc:spChg chg="mod">
          <ac:chgData name="Cesar Pzzo" userId="727aafd2658302de" providerId="LiveId" clId="{FA20F9A4-3295-46B5-ABEA-F50C594D9EB0}" dt="2024-06-24T06:03:21.053" v="11293" actId="1035"/>
          <ac:spMkLst>
            <pc:docMk/>
            <pc:sldMk cId="3259514075" sldId="359"/>
            <ac:spMk id="13" creationId="{28335160-A1F2-AE9F-B4A5-7D646F2418C2}"/>
          </ac:spMkLst>
        </pc:spChg>
        <pc:spChg chg="mod">
          <ac:chgData name="Cesar Pzzo" userId="727aafd2658302de" providerId="LiveId" clId="{FA20F9A4-3295-46B5-ABEA-F50C594D9EB0}" dt="2024-06-24T06:03:21.053" v="11293" actId="1035"/>
          <ac:spMkLst>
            <pc:docMk/>
            <pc:sldMk cId="3259514075" sldId="359"/>
            <ac:spMk id="14" creationId="{76726FA7-E00B-F111-F3AA-7F042380DCA0}"/>
          </ac:spMkLst>
        </pc:spChg>
        <pc:spChg chg="mod">
          <ac:chgData name="Cesar Pzzo" userId="727aafd2658302de" providerId="LiveId" clId="{FA20F9A4-3295-46B5-ABEA-F50C594D9EB0}" dt="2024-06-24T06:03:21.053" v="11293" actId="1035"/>
          <ac:spMkLst>
            <pc:docMk/>
            <pc:sldMk cId="3259514075" sldId="359"/>
            <ac:spMk id="15" creationId="{A8F79F66-F3B5-7F1E-DCEC-79B2B9C61B47}"/>
          </ac:spMkLst>
        </pc:spChg>
        <pc:spChg chg="mod">
          <ac:chgData name="Cesar Pzzo" userId="727aafd2658302de" providerId="LiveId" clId="{FA20F9A4-3295-46B5-ABEA-F50C594D9EB0}" dt="2024-06-24T06:03:21.053" v="11293" actId="1035"/>
          <ac:spMkLst>
            <pc:docMk/>
            <pc:sldMk cId="3259514075" sldId="359"/>
            <ac:spMk id="17" creationId="{98EA20D2-F631-8A06-641F-F89FDD6AF2B9}"/>
          </ac:spMkLst>
        </pc:spChg>
        <pc:spChg chg="mod">
          <ac:chgData name="Cesar Pzzo" userId="727aafd2658302de" providerId="LiveId" clId="{FA20F9A4-3295-46B5-ABEA-F50C594D9EB0}" dt="2024-06-24T06:03:21.053" v="11293" actId="1035"/>
          <ac:spMkLst>
            <pc:docMk/>
            <pc:sldMk cId="3259514075" sldId="359"/>
            <ac:spMk id="22" creationId="{12B7FB86-5FAE-176D-EA54-9BCFBAD4196E}"/>
          </ac:spMkLst>
        </pc:spChg>
        <pc:spChg chg="mod">
          <ac:chgData name="Cesar Pzzo" userId="727aafd2658302de" providerId="LiveId" clId="{FA20F9A4-3295-46B5-ABEA-F50C594D9EB0}" dt="2024-06-24T06:03:21.053" v="11293" actId="1035"/>
          <ac:spMkLst>
            <pc:docMk/>
            <pc:sldMk cId="3259514075" sldId="359"/>
            <ac:spMk id="26" creationId="{FEFEE769-43A9-B515-5A0B-82DCFC74DF12}"/>
          </ac:spMkLst>
        </pc:spChg>
        <pc:spChg chg="mod">
          <ac:chgData name="Cesar Pzzo" userId="727aafd2658302de" providerId="LiveId" clId="{FA20F9A4-3295-46B5-ABEA-F50C594D9EB0}" dt="2024-06-24T06:03:21.053" v="11293" actId="1035"/>
          <ac:spMkLst>
            <pc:docMk/>
            <pc:sldMk cId="3259514075" sldId="359"/>
            <ac:spMk id="48" creationId="{A7A10418-B759-6C78-82A8-3BF61716CEB3}"/>
          </ac:spMkLst>
        </pc:spChg>
        <pc:spChg chg="mod">
          <ac:chgData name="Cesar Pzzo" userId="727aafd2658302de" providerId="LiveId" clId="{FA20F9A4-3295-46B5-ABEA-F50C594D9EB0}" dt="2024-06-24T06:03:21.053" v="11293" actId="1035"/>
          <ac:spMkLst>
            <pc:docMk/>
            <pc:sldMk cId="3259514075" sldId="359"/>
            <ac:spMk id="51" creationId="{0F914006-0265-6A96-9EF0-7C7CB4A760A7}"/>
          </ac:spMkLst>
        </pc:spChg>
        <pc:spChg chg="mod">
          <ac:chgData name="Cesar Pzzo" userId="727aafd2658302de" providerId="LiveId" clId="{FA20F9A4-3295-46B5-ABEA-F50C594D9EB0}" dt="2024-06-24T06:03:21.053" v="11293" actId="1035"/>
          <ac:spMkLst>
            <pc:docMk/>
            <pc:sldMk cId="3259514075" sldId="359"/>
            <ac:spMk id="59" creationId="{D508E361-BB86-B0C1-D94E-FA74ABAAFA02}"/>
          </ac:spMkLst>
        </pc:spChg>
        <pc:spChg chg="mod">
          <ac:chgData name="Cesar Pzzo" userId="727aafd2658302de" providerId="LiveId" clId="{FA20F9A4-3295-46B5-ABEA-F50C594D9EB0}" dt="2024-06-24T06:03:21.053" v="11293" actId="1035"/>
          <ac:spMkLst>
            <pc:docMk/>
            <pc:sldMk cId="3259514075" sldId="359"/>
            <ac:spMk id="60" creationId="{53B591CB-E092-B0A9-E289-5D62EDB78B72}"/>
          </ac:spMkLst>
        </pc:spChg>
        <pc:spChg chg="mod">
          <ac:chgData name="Cesar Pzzo" userId="727aafd2658302de" providerId="LiveId" clId="{FA20F9A4-3295-46B5-ABEA-F50C594D9EB0}" dt="2024-06-24T06:03:21.053" v="11293" actId="1035"/>
          <ac:spMkLst>
            <pc:docMk/>
            <pc:sldMk cId="3259514075" sldId="359"/>
            <ac:spMk id="62" creationId="{6B557767-478C-7333-CEAA-98204559989F}"/>
          </ac:spMkLst>
        </pc:spChg>
        <pc:spChg chg="mod">
          <ac:chgData name="Cesar Pzzo" userId="727aafd2658302de" providerId="LiveId" clId="{FA20F9A4-3295-46B5-ABEA-F50C594D9EB0}" dt="2024-06-24T06:03:21.053" v="11293" actId="1035"/>
          <ac:spMkLst>
            <pc:docMk/>
            <pc:sldMk cId="3259514075" sldId="359"/>
            <ac:spMk id="8195" creationId="{8CA06B8E-3A25-3A6F-2683-5C587EB0BC27}"/>
          </ac:spMkLst>
        </pc:spChg>
        <pc:spChg chg="mod">
          <ac:chgData name="Cesar Pzzo" userId="727aafd2658302de" providerId="LiveId" clId="{FA20F9A4-3295-46B5-ABEA-F50C594D9EB0}" dt="2024-06-24T06:03:21.053" v="11293" actId="1035"/>
          <ac:spMkLst>
            <pc:docMk/>
            <pc:sldMk cId="3259514075" sldId="359"/>
            <ac:spMk id="8196" creationId="{AC3A5B68-1729-9647-DC4A-0D77F2398103}"/>
          </ac:spMkLst>
        </pc:spChg>
        <pc:spChg chg="mod">
          <ac:chgData name="Cesar Pzzo" userId="727aafd2658302de" providerId="LiveId" clId="{FA20F9A4-3295-46B5-ABEA-F50C594D9EB0}" dt="2024-06-24T06:03:21.053" v="11293" actId="1035"/>
          <ac:spMkLst>
            <pc:docMk/>
            <pc:sldMk cId="3259514075" sldId="359"/>
            <ac:spMk id="8198" creationId="{E99D4347-9FE0-3573-47FE-EE6AC38E9BAE}"/>
          </ac:spMkLst>
        </pc:spChg>
        <pc:spChg chg="mod">
          <ac:chgData name="Cesar Pzzo" userId="727aafd2658302de" providerId="LiveId" clId="{FA20F9A4-3295-46B5-ABEA-F50C594D9EB0}" dt="2024-06-24T06:03:21.053" v="11293" actId="1035"/>
          <ac:spMkLst>
            <pc:docMk/>
            <pc:sldMk cId="3259514075" sldId="359"/>
            <ac:spMk id="8207" creationId="{DCF704D1-7C40-D27A-B263-330E2B1B77A7}"/>
          </ac:spMkLst>
        </pc:spChg>
        <pc:spChg chg="mod">
          <ac:chgData name="Cesar Pzzo" userId="727aafd2658302de" providerId="LiveId" clId="{FA20F9A4-3295-46B5-ABEA-F50C594D9EB0}" dt="2024-06-24T06:03:21.053" v="11293" actId="1035"/>
          <ac:spMkLst>
            <pc:docMk/>
            <pc:sldMk cId="3259514075" sldId="359"/>
            <ac:spMk id="8208" creationId="{EDC9213A-DE1D-1536-7902-56A6501818BF}"/>
          </ac:spMkLst>
        </pc:spChg>
        <pc:spChg chg="mod">
          <ac:chgData name="Cesar Pzzo" userId="727aafd2658302de" providerId="LiveId" clId="{FA20F9A4-3295-46B5-ABEA-F50C594D9EB0}" dt="2024-06-24T06:03:21.053" v="11293" actId="1035"/>
          <ac:spMkLst>
            <pc:docMk/>
            <pc:sldMk cId="3259514075" sldId="359"/>
            <ac:spMk id="8211" creationId="{74478452-A8FB-0772-E314-2B3A12BEAF92}"/>
          </ac:spMkLst>
        </pc:spChg>
        <pc:spChg chg="mod">
          <ac:chgData name="Cesar Pzzo" userId="727aafd2658302de" providerId="LiveId" clId="{FA20F9A4-3295-46B5-ABEA-F50C594D9EB0}" dt="2024-06-24T06:03:21.053" v="11293" actId="1035"/>
          <ac:spMkLst>
            <pc:docMk/>
            <pc:sldMk cId="3259514075" sldId="359"/>
            <ac:spMk id="8214" creationId="{A4ED3DB7-C459-999A-BEBB-1DD8AA5B1712}"/>
          </ac:spMkLst>
        </pc:spChg>
        <pc:spChg chg="mod">
          <ac:chgData name="Cesar Pzzo" userId="727aafd2658302de" providerId="LiveId" clId="{FA20F9A4-3295-46B5-ABEA-F50C594D9EB0}" dt="2024-06-24T06:03:21.053" v="11293" actId="1035"/>
          <ac:spMkLst>
            <pc:docMk/>
            <pc:sldMk cId="3259514075" sldId="359"/>
            <ac:spMk id="8216" creationId="{AD4569AD-137D-9E31-5675-4CFFF9DDA75F}"/>
          </ac:spMkLst>
        </pc:spChg>
        <pc:spChg chg="mod">
          <ac:chgData name="Cesar Pzzo" userId="727aafd2658302de" providerId="LiveId" clId="{FA20F9A4-3295-46B5-ABEA-F50C594D9EB0}" dt="2024-06-24T06:03:21.053" v="11293" actId="1035"/>
          <ac:spMkLst>
            <pc:docMk/>
            <pc:sldMk cId="3259514075" sldId="359"/>
            <ac:spMk id="8223" creationId="{983DCE16-3640-DD7A-91A2-DCD5C20FC9F4}"/>
          </ac:spMkLst>
        </pc:spChg>
        <pc:spChg chg="mod">
          <ac:chgData name="Cesar Pzzo" userId="727aafd2658302de" providerId="LiveId" clId="{FA20F9A4-3295-46B5-ABEA-F50C594D9EB0}" dt="2024-06-24T06:03:21.053" v="11293" actId="1035"/>
          <ac:spMkLst>
            <pc:docMk/>
            <pc:sldMk cId="3259514075" sldId="359"/>
            <ac:spMk id="8225" creationId="{B70A51C0-6B5B-3E27-878F-7760249F9906}"/>
          </ac:spMkLst>
        </pc:spChg>
        <pc:spChg chg="mod">
          <ac:chgData name="Cesar Pzzo" userId="727aafd2658302de" providerId="LiveId" clId="{FA20F9A4-3295-46B5-ABEA-F50C594D9EB0}" dt="2024-06-24T06:03:21.053" v="11293" actId="1035"/>
          <ac:spMkLst>
            <pc:docMk/>
            <pc:sldMk cId="3259514075" sldId="359"/>
            <ac:spMk id="8228" creationId="{F5E8C2C6-E75F-5DD0-24A0-C9C45094D49D}"/>
          </ac:spMkLst>
        </pc:spChg>
        <pc:spChg chg="mod">
          <ac:chgData name="Cesar Pzzo" userId="727aafd2658302de" providerId="LiveId" clId="{FA20F9A4-3295-46B5-ABEA-F50C594D9EB0}" dt="2024-06-24T06:03:21.053" v="11293" actId="1035"/>
          <ac:spMkLst>
            <pc:docMk/>
            <pc:sldMk cId="3259514075" sldId="359"/>
            <ac:spMk id="8229" creationId="{885A1DCF-F77E-49F3-F507-14B844342AC6}"/>
          </ac:spMkLst>
        </pc:spChg>
        <pc:spChg chg="mod">
          <ac:chgData name="Cesar Pzzo" userId="727aafd2658302de" providerId="LiveId" clId="{FA20F9A4-3295-46B5-ABEA-F50C594D9EB0}" dt="2024-06-24T06:03:21.053" v="11293" actId="1035"/>
          <ac:spMkLst>
            <pc:docMk/>
            <pc:sldMk cId="3259514075" sldId="359"/>
            <ac:spMk id="8230" creationId="{AAE7226D-76C5-4C99-4B36-14990C2E1376}"/>
          </ac:spMkLst>
        </pc:spChg>
        <pc:spChg chg="mod">
          <ac:chgData name="Cesar Pzzo" userId="727aafd2658302de" providerId="LiveId" clId="{FA20F9A4-3295-46B5-ABEA-F50C594D9EB0}" dt="2024-06-24T06:03:21.053" v="11293" actId="1035"/>
          <ac:spMkLst>
            <pc:docMk/>
            <pc:sldMk cId="3259514075" sldId="359"/>
            <ac:spMk id="8231" creationId="{0089C42A-60DA-2186-864F-11B5461A8EBF}"/>
          </ac:spMkLst>
        </pc:spChg>
        <pc:grpChg chg="mod">
          <ac:chgData name="Cesar Pzzo" userId="727aafd2658302de" providerId="LiveId" clId="{FA20F9A4-3295-46B5-ABEA-F50C594D9EB0}" dt="2024-06-24T06:03:21.053" v="11293" actId="1035"/>
          <ac:grpSpMkLst>
            <pc:docMk/>
            <pc:sldMk cId="3259514075" sldId="359"/>
            <ac:grpSpMk id="58" creationId="{04B7F60D-5125-700F-96E3-5C6FE59298CA}"/>
          </ac:grpSpMkLst>
        </pc:grpChg>
        <pc:grpChg chg="mod">
          <ac:chgData name="Cesar Pzzo" userId="727aafd2658302de" providerId="LiveId" clId="{FA20F9A4-3295-46B5-ABEA-F50C594D9EB0}" dt="2024-06-24T06:03:21.053" v="11293" actId="1035"/>
          <ac:grpSpMkLst>
            <pc:docMk/>
            <pc:sldMk cId="3259514075" sldId="359"/>
            <ac:grpSpMk id="8197" creationId="{F8B4053E-F2BC-4FB3-F619-4AD3F0FE3CAB}"/>
          </ac:grpSpMkLst>
        </pc:grpChg>
        <pc:grpChg chg="mod">
          <ac:chgData name="Cesar Pzzo" userId="727aafd2658302de" providerId="LiveId" clId="{FA20F9A4-3295-46B5-ABEA-F50C594D9EB0}" dt="2024-06-24T06:03:21.053" v="11293" actId="1035"/>
          <ac:grpSpMkLst>
            <pc:docMk/>
            <pc:sldMk cId="3259514075" sldId="359"/>
            <ac:grpSpMk id="8236" creationId="{BC89ADCD-32D7-866B-179E-7A751E755C99}"/>
          </ac:grpSpMkLst>
        </pc:grpChg>
        <pc:picChg chg="mod">
          <ac:chgData name="Cesar Pzzo" userId="727aafd2658302de" providerId="LiveId" clId="{FA20F9A4-3295-46B5-ABEA-F50C594D9EB0}" dt="2024-06-24T06:03:21.053" v="11293" actId="1035"/>
          <ac:picMkLst>
            <pc:docMk/>
            <pc:sldMk cId="3259514075" sldId="359"/>
            <ac:picMk id="2" creationId="{6A1608B1-8301-EDDC-5320-A9A85E56A7F7}"/>
          </ac:picMkLst>
        </pc:picChg>
        <pc:picChg chg="mod">
          <ac:chgData name="Cesar Pzzo" userId="727aafd2658302de" providerId="LiveId" clId="{FA20F9A4-3295-46B5-ABEA-F50C594D9EB0}" dt="2024-06-24T06:03:21.053" v="11293" actId="1035"/>
          <ac:picMkLst>
            <pc:docMk/>
            <pc:sldMk cId="3259514075" sldId="359"/>
            <ac:picMk id="54" creationId="{9E00BB4B-0421-4DAD-9D89-BCC27DBB9D58}"/>
          </ac:picMkLst>
        </pc:picChg>
        <pc:picChg chg="mod">
          <ac:chgData name="Cesar Pzzo" userId="727aafd2658302de" providerId="LiveId" clId="{FA20F9A4-3295-46B5-ABEA-F50C594D9EB0}" dt="2024-06-24T06:03:21.053" v="11293" actId="1035"/>
          <ac:picMkLst>
            <pc:docMk/>
            <pc:sldMk cId="3259514075" sldId="359"/>
            <ac:picMk id="1028" creationId="{1F70BD68-75B7-0185-99F6-35443FC50D09}"/>
          </ac:picMkLst>
        </pc:picChg>
        <pc:picChg chg="mod">
          <ac:chgData name="Cesar Pzzo" userId="727aafd2658302de" providerId="LiveId" clId="{FA20F9A4-3295-46B5-ABEA-F50C594D9EB0}" dt="2024-06-24T06:03:21.053" v="11293" actId="1035"/>
          <ac:picMkLst>
            <pc:docMk/>
            <pc:sldMk cId="3259514075" sldId="359"/>
            <ac:picMk id="1030" creationId="{1C0FDF12-78B9-5B9F-8A6D-87FA4D175FE2}"/>
          </ac:picMkLst>
        </pc:picChg>
      </pc:sldChg>
      <pc:sldChg chg="addSp modSp add mod ord modAnim">
        <pc:chgData name="Cesar Pzzo" userId="727aafd2658302de" providerId="LiveId" clId="{FA20F9A4-3295-46B5-ABEA-F50C594D9EB0}" dt="2024-06-24T16:47:00.736" v="11592"/>
        <pc:sldMkLst>
          <pc:docMk/>
          <pc:sldMk cId="621630720" sldId="360"/>
        </pc:sldMkLst>
        <pc:spChg chg="add mod">
          <ac:chgData name="Cesar Pzzo" userId="727aafd2658302de" providerId="LiveId" clId="{FA20F9A4-3295-46B5-ABEA-F50C594D9EB0}" dt="2024-06-24T16:46:49.359" v="11590" actId="1076"/>
          <ac:spMkLst>
            <pc:docMk/>
            <pc:sldMk cId="621630720" sldId="360"/>
            <ac:spMk id="8" creationId="{99D16C17-3BFA-23B6-A4E3-850464F5DD78}"/>
          </ac:spMkLst>
        </pc:spChg>
        <pc:picChg chg="mod ord">
          <ac:chgData name="Cesar Pzzo" userId="727aafd2658302de" providerId="LiveId" clId="{FA20F9A4-3295-46B5-ABEA-F50C594D9EB0}" dt="2024-06-24T16:46:45.992" v="11589" actId="1076"/>
          <ac:picMkLst>
            <pc:docMk/>
            <pc:sldMk cId="621630720" sldId="360"/>
            <ac:picMk id="3" creationId="{206FC3CD-608F-4501-78E8-49ED7AACB1CA}"/>
          </ac:picMkLst>
        </pc:picChg>
      </pc:sldChg>
      <pc:sldChg chg="addSp delSp modSp add mod addAnim delAnim modAnim">
        <pc:chgData name="Cesar Pzzo" userId="727aafd2658302de" providerId="LiveId" clId="{FA20F9A4-3295-46B5-ABEA-F50C594D9EB0}" dt="2024-06-24T17:47:05.018" v="12043" actId="21"/>
        <pc:sldMkLst>
          <pc:docMk/>
          <pc:sldMk cId="1914188417" sldId="361"/>
        </pc:sldMkLst>
        <pc:grpChg chg="mod">
          <ac:chgData name="Cesar Pzzo" userId="727aafd2658302de" providerId="LiveId" clId="{FA20F9A4-3295-46B5-ABEA-F50C594D9EB0}" dt="2024-06-24T17:44:02.955" v="11840" actId="167"/>
          <ac:grpSpMkLst>
            <pc:docMk/>
            <pc:sldMk cId="1914188417" sldId="361"/>
            <ac:grpSpMk id="8202" creationId="{5529AAA0-A45B-2687-299A-FC8F7FD9D4B2}"/>
          </ac:grpSpMkLst>
        </pc:grpChg>
        <pc:picChg chg="add del mod">
          <ac:chgData name="Cesar Pzzo" userId="727aafd2658302de" providerId="LiveId" clId="{FA20F9A4-3295-46B5-ABEA-F50C594D9EB0}" dt="2024-06-24T17:47:05.018" v="12043" actId="21"/>
          <ac:picMkLst>
            <pc:docMk/>
            <pc:sldMk cId="1914188417" sldId="361"/>
            <ac:picMk id="21" creationId="{1E243454-4F16-3C00-96C3-561D8B69835A}"/>
          </ac:picMkLst>
        </pc:picChg>
        <pc:picChg chg="mod">
          <ac:chgData name="Cesar Pzzo" userId="727aafd2658302de" providerId="LiveId" clId="{FA20F9A4-3295-46B5-ABEA-F50C594D9EB0}" dt="2024-06-24T17:43:12.216" v="11794"/>
          <ac:picMkLst>
            <pc:docMk/>
            <pc:sldMk cId="1914188417" sldId="361"/>
            <ac:picMk id="8213" creationId="{5BE85141-DBC5-8E9F-DAFC-52A9B1775858}"/>
          </ac:picMkLst>
        </pc:picChg>
      </pc:sldChg>
      <pc:sldChg chg="modSp add del">
        <pc:chgData name="Cesar Pzzo" userId="727aafd2658302de" providerId="LiveId" clId="{FA20F9A4-3295-46B5-ABEA-F50C594D9EB0}" dt="2024-06-24T17:43:52.534" v="11838" actId="47"/>
        <pc:sldMkLst>
          <pc:docMk/>
          <pc:sldMk cId="1800997190" sldId="362"/>
        </pc:sldMkLst>
        <pc:spChg chg="mod">
          <ac:chgData name="Cesar Pzzo" userId="727aafd2658302de" providerId="LiveId" clId="{FA20F9A4-3295-46B5-ABEA-F50C594D9EB0}" dt="2024-06-24T17:43:35.995" v="11835" actId="1035"/>
          <ac:spMkLst>
            <pc:docMk/>
            <pc:sldMk cId="1800997190" sldId="362"/>
            <ac:spMk id="4" creationId="{6149746A-3C1E-DFB9-F148-07AC0B86A10A}"/>
          </ac:spMkLst>
        </pc:spChg>
        <pc:spChg chg="mod">
          <ac:chgData name="Cesar Pzzo" userId="727aafd2658302de" providerId="LiveId" clId="{FA20F9A4-3295-46B5-ABEA-F50C594D9EB0}" dt="2024-06-24T17:43:35.995" v="11835" actId="1035"/>
          <ac:spMkLst>
            <pc:docMk/>
            <pc:sldMk cId="1800997190" sldId="362"/>
            <ac:spMk id="5" creationId="{BBB5D855-AD83-6825-FE8C-4B111B78DAA9}"/>
          </ac:spMkLst>
        </pc:spChg>
        <pc:spChg chg="mod">
          <ac:chgData name="Cesar Pzzo" userId="727aafd2658302de" providerId="LiveId" clId="{FA20F9A4-3295-46B5-ABEA-F50C594D9EB0}" dt="2024-06-24T17:43:35.995" v="11835" actId="1035"/>
          <ac:spMkLst>
            <pc:docMk/>
            <pc:sldMk cId="1800997190" sldId="362"/>
            <ac:spMk id="9" creationId="{58211F4A-2463-CC6E-7C89-F119C8D6176D}"/>
          </ac:spMkLst>
        </pc:spChg>
        <pc:spChg chg="mod">
          <ac:chgData name="Cesar Pzzo" userId="727aafd2658302de" providerId="LiveId" clId="{FA20F9A4-3295-46B5-ABEA-F50C594D9EB0}" dt="2024-06-24T17:43:35.995" v="11835" actId="1035"/>
          <ac:spMkLst>
            <pc:docMk/>
            <pc:sldMk cId="1800997190" sldId="362"/>
            <ac:spMk id="10" creationId="{95C7189E-5917-6733-3C6F-B92539DD1DC1}"/>
          </ac:spMkLst>
        </pc:spChg>
        <pc:spChg chg="mod">
          <ac:chgData name="Cesar Pzzo" userId="727aafd2658302de" providerId="LiveId" clId="{FA20F9A4-3295-46B5-ABEA-F50C594D9EB0}" dt="2024-06-24T17:43:35.995" v="11835" actId="1035"/>
          <ac:spMkLst>
            <pc:docMk/>
            <pc:sldMk cId="1800997190" sldId="362"/>
            <ac:spMk id="11" creationId="{0180E440-AF0E-965C-B7C7-B92A19F488BF}"/>
          </ac:spMkLst>
        </pc:spChg>
        <pc:spChg chg="mod">
          <ac:chgData name="Cesar Pzzo" userId="727aafd2658302de" providerId="LiveId" clId="{FA20F9A4-3295-46B5-ABEA-F50C594D9EB0}" dt="2024-06-24T17:43:35.995" v="11835" actId="1035"/>
          <ac:spMkLst>
            <pc:docMk/>
            <pc:sldMk cId="1800997190" sldId="362"/>
            <ac:spMk id="16" creationId="{88491527-8DBA-4552-9930-BEA2D624C8E4}"/>
          </ac:spMkLst>
        </pc:spChg>
        <pc:spChg chg="mod">
          <ac:chgData name="Cesar Pzzo" userId="727aafd2658302de" providerId="LiveId" clId="{FA20F9A4-3295-46B5-ABEA-F50C594D9EB0}" dt="2024-06-24T17:43:35.995" v="11835" actId="1035"/>
          <ac:spMkLst>
            <pc:docMk/>
            <pc:sldMk cId="1800997190" sldId="362"/>
            <ac:spMk id="17" creationId="{4E66E942-CCEC-2D5F-ADA2-4CF4708FFE7B}"/>
          </ac:spMkLst>
        </pc:spChg>
        <pc:spChg chg="mod">
          <ac:chgData name="Cesar Pzzo" userId="727aafd2658302de" providerId="LiveId" clId="{FA20F9A4-3295-46B5-ABEA-F50C594D9EB0}" dt="2024-06-24T17:43:35.995" v="11835" actId="1035"/>
          <ac:spMkLst>
            <pc:docMk/>
            <pc:sldMk cId="1800997190" sldId="362"/>
            <ac:spMk id="59" creationId="{23CD0E13-D1CF-E49C-B009-69533AB27775}"/>
          </ac:spMkLst>
        </pc:spChg>
        <pc:spChg chg="mod">
          <ac:chgData name="Cesar Pzzo" userId="727aafd2658302de" providerId="LiveId" clId="{FA20F9A4-3295-46B5-ABEA-F50C594D9EB0}" dt="2024-06-24T17:43:35.995" v="11835" actId="1035"/>
          <ac:spMkLst>
            <pc:docMk/>
            <pc:sldMk cId="1800997190" sldId="362"/>
            <ac:spMk id="60" creationId="{45FD4F93-12E4-C680-1C44-BD833C6CF92B}"/>
          </ac:spMkLst>
        </pc:spChg>
        <pc:spChg chg="mod">
          <ac:chgData name="Cesar Pzzo" userId="727aafd2658302de" providerId="LiveId" clId="{FA20F9A4-3295-46B5-ABEA-F50C594D9EB0}" dt="2024-06-24T17:43:35.995" v="11835" actId="1035"/>
          <ac:spMkLst>
            <pc:docMk/>
            <pc:sldMk cId="1800997190" sldId="362"/>
            <ac:spMk id="62" creationId="{03FF74F8-A9A6-9C1D-D604-2E3C971C4E1D}"/>
          </ac:spMkLst>
        </pc:spChg>
        <pc:spChg chg="mod">
          <ac:chgData name="Cesar Pzzo" userId="727aafd2658302de" providerId="LiveId" clId="{FA20F9A4-3295-46B5-ABEA-F50C594D9EB0}" dt="2024-06-24T17:43:35.995" v="11835" actId="1035"/>
          <ac:spMkLst>
            <pc:docMk/>
            <pc:sldMk cId="1800997190" sldId="362"/>
            <ac:spMk id="8201" creationId="{D04FDDB9-8D37-DD9D-51B9-62CBC753F066}"/>
          </ac:spMkLst>
        </pc:spChg>
        <pc:spChg chg="mod">
          <ac:chgData name="Cesar Pzzo" userId="727aafd2658302de" providerId="LiveId" clId="{FA20F9A4-3295-46B5-ABEA-F50C594D9EB0}" dt="2024-06-24T17:43:35.995" v="11835" actId="1035"/>
          <ac:spMkLst>
            <pc:docMk/>
            <pc:sldMk cId="1800997190" sldId="362"/>
            <ac:spMk id="8208" creationId="{0F914006-0265-6A96-9EF0-7C7CB4A760A7}"/>
          </ac:spMkLst>
        </pc:spChg>
        <pc:spChg chg="mod">
          <ac:chgData name="Cesar Pzzo" userId="727aafd2658302de" providerId="LiveId" clId="{FA20F9A4-3295-46B5-ABEA-F50C594D9EB0}" dt="2024-06-24T17:43:35.995" v="11835" actId="1035"/>
          <ac:spMkLst>
            <pc:docMk/>
            <pc:sldMk cId="1800997190" sldId="362"/>
            <ac:spMk id="8233" creationId="{6CA7A9BE-F49C-3C8B-A6FD-981354538F64}"/>
          </ac:spMkLst>
        </pc:spChg>
        <pc:spChg chg="mod">
          <ac:chgData name="Cesar Pzzo" userId="727aafd2658302de" providerId="LiveId" clId="{FA20F9A4-3295-46B5-ABEA-F50C594D9EB0}" dt="2024-06-24T17:43:35.995" v="11835" actId="1035"/>
          <ac:spMkLst>
            <pc:docMk/>
            <pc:sldMk cId="1800997190" sldId="362"/>
            <ac:spMk id="8234" creationId="{3C9F830E-15E2-FD12-70C1-73506CB8B5EC}"/>
          </ac:spMkLst>
        </pc:spChg>
        <pc:spChg chg="mod">
          <ac:chgData name="Cesar Pzzo" userId="727aafd2658302de" providerId="LiveId" clId="{FA20F9A4-3295-46B5-ABEA-F50C594D9EB0}" dt="2024-06-24T17:43:35.995" v="11835" actId="1035"/>
          <ac:spMkLst>
            <pc:docMk/>
            <pc:sldMk cId="1800997190" sldId="362"/>
            <ac:spMk id="8235" creationId="{25FE9D41-AAE5-5A83-EDED-0B01A60294F2}"/>
          </ac:spMkLst>
        </pc:spChg>
        <pc:grpChg chg="mod">
          <ac:chgData name="Cesar Pzzo" userId="727aafd2658302de" providerId="LiveId" clId="{FA20F9A4-3295-46B5-ABEA-F50C594D9EB0}" dt="2024-06-24T17:43:35.995" v="11835" actId="1035"/>
          <ac:grpSpMkLst>
            <pc:docMk/>
            <pc:sldMk cId="1800997190" sldId="362"/>
            <ac:grpSpMk id="2" creationId="{29F7055B-2008-40FB-6EBE-DCE80A3279C3}"/>
          </ac:grpSpMkLst>
        </pc:grpChg>
        <pc:grpChg chg="mod">
          <ac:chgData name="Cesar Pzzo" userId="727aafd2658302de" providerId="LiveId" clId="{FA20F9A4-3295-46B5-ABEA-F50C594D9EB0}" dt="2024-06-24T17:43:35.995" v="11835" actId="1035"/>
          <ac:grpSpMkLst>
            <pc:docMk/>
            <pc:sldMk cId="1800997190" sldId="362"/>
            <ac:grpSpMk id="3" creationId="{168DAD8D-A338-B779-2C86-EEC1D56B8631}"/>
          </ac:grpSpMkLst>
        </pc:grpChg>
        <pc:grpChg chg="mod">
          <ac:chgData name="Cesar Pzzo" userId="727aafd2658302de" providerId="LiveId" clId="{FA20F9A4-3295-46B5-ABEA-F50C594D9EB0}" dt="2024-06-24T17:43:35.995" v="11835" actId="1035"/>
          <ac:grpSpMkLst>
            <pc:docMk/>
            <pc:sldMk cId="1800997190" sldId="362"/>
            <ac:grpSpMk id="15" creationId="{C6F93C32-3734-467E-D582-89F027414029}"/>
          </ac:grpSpMkLst>
        </pc:grpChg>
        <pc:grpChg chg="mod">
          <ac:chgData name="Cesar Pzzo" userId="727aafd2658302de" providerId="LiveId" clId="{FA20F9A4-3295-46B5-ABEA-F50C594D9EB0}" dt="2024-06-24T17:43:47.417" v="11837" actId="167"/>
          <ac:grpSpMkLst>
            <pc:docMk/>
            <pc:sldMk cId="1800997190" sldId="362"/>
            <ac:grpSpMk id="8202" creationId="{5529AAA0-A45B-2687-299A-FC8F7FD9D4B2}"/>
          </ac:grpSpMkLst>
        </pc:grpChg>
        <pc:picChg chg="mod">
          <ac:chgData name="Cesar Pzzo" userId="727aafd2658302de" providerId="LiveId" clId="{FA20F9A4-3295-46B5-ABEA-F50C594D9EB0}" dt="2024-06-24T17:43:35.995" v="11835" actId="1035"/>
          <ac:picMkLst>
            <pc:docMk/>
            <pc:sldMk cId="1800997190" sldId="362"/>
            <ac:picMk id="6" creationId="{854D7B75-22B4-A894-6111-BE3E4DADD61F}"/>
          </ac:picMkLst>
        </pc:picChg>
        <pc:picChg chg="mod">
          <ac:chgData name="Cesar Pzzo" userId="727aafd2658302de" providerId="LiveId" clId="{FA20F9A4-3295-46B5-ABEA-F50C594D9EB0}" dt="2024-06-24T17:43:35.995" v="11835" actId="1035"/>
          <ac:picMkLst>
            <pc:docMk/>
            <pc:sldMk cId="1800997190" sldId="362"/>
            <ac:picMk id="7" creationId="{6F1CD7A5-75DF-A6AB-075C-452F331B8463}"/>
          </ac:picMkLst>
        </pc:picChg>
        <pc:picChg chg="mod">
          <ac:chgData name="Cesar Pzzo" userId="727aafd2658302de" providerId="LiveId" clId="{FA20F9A4-3295-46B5-ABEA-F50C594D9EB0}" dt="2024-06-24T17:43:35.995" v="11835" actId="1035"/>
          <ac:picMkLst>
            <pc:docMk/>
            <pc:sldMk cId="1800997190" sldId="362"/>
            <ac:picMk id="8" creationId="{E51CE3C6-8946-A086-2335-14E594A33D39}"/>
          </ac:picMkLst>
        </pc:picChg>
        <pc:picChg chg="mod">
          <ac:chgData name="Cesar Pzzo" userId="727aafd2658302de" providerId="LiveId" clId="{FA20F9A4-3295-46B5-ABEA-F50C594D9EB0}" dt="2024-06-24T17:43:35.995" v="11835" actId="1035"/>
          <ac:picMkLst>
            <pc:docMk/>
            <pc:sldMk cId="1800997190" sldId="362"/>
            <ac:picMk id="12" creationId="{11A4102A-C41C-EB61-1FB3-71AFFD32E548}"/>
          </ac:picMkLst>
        </pc:picChg>
        <pc:picChg chg="mod">
          <ac:chgData name="Cesar Pzzo" userId="727aafd2658302de" providerId="LiveId" clId="{FA20F9A4-3295-46B5-ABEA-F50C594D9EB0}" dt="2024-06-24T17:43:35.995" v="11835" actId="1035"/>
          <ac:picMkLst>
            <pc:docMk/>
            <pc:sldMk cId="1800997190" sldId="362"/>
            <ac:picMk id="13" creationId="{2CCD99BB-7DD6-4CCF-7211-398F636A6B36}"/>
          </ac:picMkLst>
        </pc:picChg>
        <pc:picChg chg="mod">
          <ac:chgData name="Cesar Pzzo" userId="727aafd2658302de" providerId="LiveId" clId="{FA20F9A4-3295-46B5-ABEA-F50C594D9EB0}" dt="2024-06-24T17:43:35.995" v="11835" actId="1035"/>
          <ac:picMkLst>
            <pc:docMk/>
            <pc:sldMk cId="1800997190" sldId="362"/>
            <ac:picMk id="14" creationId="{49B8CD70-0363-D7CB-92BB-67D49615AFEF}"/>
          </ac:picMkLst>
        </pc:picChg>
        <pc:picChg chg="mod">
          <ac:chgData name="Cesar Pzzo" userId="727aafd2658302de" providerId="LiveId" clId="{FA20F9A4-3295-46B5-ABEA-F50C594D9EB0}" dt="2024-06-24T17:43:35.995" v="11835" actId="1035"/>
          <ac:picMkLst>
            <pc:docMk/>
            <pc:sldMk cId="1800997190" sldId="362"/>
            <ac:picMk id="26" creationId="{1BAE3957-667B-6B7A-71DB-6AB4CF08A85B}"/>
          </ac:picMkLst>
        </pc:picChg>
        <pc:picChg chg="mod">
          <ac:chgData name="Cesar Pzzo" userId="727aafd2658302de" providerId="LiveId" clId="{FA20F9A4-3295-46B5-ABEA-F50C594D9EB0}" dt="2024-06-24T17:43:35.995" v="11835" actId="1035"/>
          <ac:picMkLst>
            <pc:docMk/>
            <pc:sldMk cId="1800997190" sldId="362"/>
            <ac:picMk id="54" creationId="{8E019141-11B2-A85F-E203-ED8FEFD8F4B8}"/>
          </ac:picMkLst>
        </pc:picChg>
        <pc:picChg chg="mod">
          <ac:chgData name="Cesar Pzzo" userId="727aafd2658302de" providerId="LiveId" clId="{FA20F9A4-3295-46B5-ABEA-F50C594D9EB0}" dt="2024-06-24T17:43:35.995" v="11835" actId="1035"/>
          <ac:picMkLst>
            <pc:docMk/>
            <pc:sldMk cId="1800997190" sldId="362"/>
            <ac:picMk id="58" creationId="{4D335BED-680B-7F20-ACB3-BEA5566E13CC}"/>
          </ac:picMkLst>
        </pc:picChg>
        <pc:picChg chg="mod">
          <ac:chgData name="Cesar Pzzo" userId="727aafd2658302de" providerId="LiveId" clId="{FA20F9A4-3295-46B5-ABEA-F50C594D9EB0}" dt="2024-06-24T17:43:35.995" v="11835" actId="1035"/>
          <ac:picMkLst>
            <pc:docMk/>
            <pc:sldMk cId="1800997190" sldId="362"/>
            <ac:picMk id="8196" creationId="{2ABAACA7-5E03-49AF-076C-E83E2171E3EC}"/>
          </ac:picMkLst>
        </pc:picChg>
        <pc:picChg chg="mod">
          <ac:chgData name="Cesar Pzzo" userId="727aafd2658302de" providerId="LiveId" clId="{FA20F9A4-3295-46B5-ABEA-F50C594D9EB0}" dt="2024-06-24T17:43:35.995" v="11835" actId="1035"/>
          <ac:picMkLst>
            <pc:docMk/>
            <pc:sldMk cId="1800997190" sldId="362"/>
            <ac:picMk id="8197" creationId="{BEA522FC-B28F-52A5-4AAF-757AB53357CA}"/>
          </ac:picMkLst>
        </pc:picChg>
        <pc:picChg chg="mod">
          <ac:chgData name="Cesar Pzzo" userId="727aafd2658302de" providerId="LiveId" clId="{FA20F9A4-3295-46B5-ABEA-F50C594D9EB0}" dt="2024-06-24T17:43:35.995" v="11835" actId="1035"/>
          <ac:picMkLst>
            <pc:docMk/>
            <pc:sldMk cId="1800997190" sldId="362"/>
            <ac:picMk id="8200" creationId="{C2F9B506-2C94-9C41-A944-9793053F0E77}"/>
          </ac:picMkLst>
        </pc:picChg>
        <pc:picChg chg="mod">
          <ac:chgData name="Cesar Pzzo" userId="727aafd2658302de" providerId="LiveId" clId="{FA20F9A4-3295-46B5-ABEA-F50C594D9EB0}" dt="2024-06-24T17:43:35.995" v="11835" actId="1035"/>
          <ac:picMkLst>
            <pc:docMk/>
            <pc:sldMk cId="1800997190" sldId="362"/>
            <ac:picMk id="8211" creationId="{C43AB7D5-6FB8-40C6-C702-81AAB7F803A8}"/>
          </ac:picMkLst>
        </pc:picChg>
        <pc:picChg chg="mod">
          <ac:chgData name="Cesar Pzzo" userId="727aafd2658302de" providerId="LiveId" clId="{FA20F9A4-3295-46B5-ABEA-F50C594D9EB0}" dt="2024-06-24T17:43:35.995" v="11835" actId="1035"/>
          <ac:picMkLst>
            <pc:docMk/>
            <pc:sldMk cId="1800997190" sldId="362"/>
            <ac:picMk id="8212" creationId="{55F23257-1405-18DE-8692-296F16CBF2E9}"/>
          </ac:picMkLst>
        </pc:picChg>
        <pc:picChg chg="mod">
          <ac:chgData name="Cesar Pzzo" userId="727aafd2658302de" providerId="LiveId" clId="{FA20F9A4-3295-46B5-ABEA-F50C594D9EB0}" dt="2024-06-24T17:43:35.995" v="11835" actId="1035"/>
          <ac:picMkLst>
            <pc:docMk/>
            <pc:sldMk cId="1800997190" sldId="362"/>
            <ac:picMk id="8213" creationId="{5BE85141-DBC5-8E9F-DAFC-52A9B1775858}"/>
          </ac:picMkLst>
        </pc:picChg>
        <pc:picChg chg="mod">
          <ac:chgData name="Cesar Pzzo" userId="727aafd2658302de" providerId="LiveId" clId="{FA20F9A4-3295-46B5-ABEA-F50C594D9EB0}" dt="2024-06-24T17:43:35.995" v="11835" actId="1035"/>
          <ac:picMkLst>
            <pc:docMk/>
            <pc:sldMk cId="1800997190" sldId="362"/>
            <ac:picMk id="8236" creationId="{E732B460-2DED-1190-FECF-33F709808E7B}"/>
          </ac:picMkLst>
        </pc:picChg>
        <pc:picChg chg="mod">
          <ac:chgData name="Cesar Pzzo" userId="727aafd2658302de" providerId="LiveId" clId="{FA20F9A4-3295-46B5-ABEA-F50C594D9EB0}" dt="2024-06-24T17:43:35.995" v="11835" actId="1035"/>
          <ac:picMkLst>
            <pc:docMk/>
            <pc:sldMk cId="1800997190" sldId="362"/>
            <ac:picMk id="8237" creationId="{0259C24C-9B84-0376-D73F-42605DB8D2D0}"/>
          </ac:picMkLst>
        </pc:picChg>
        <pc:picChg chg="mod">
          <ac:chgData name="Cesar Pzzo" userId="727aafd2658302de" providerId="LiveId" clId="{FA20F9A4-3295-46B5-ABEA-F50C594D9EB0}" dt="2024-06-24T17:43:35.995" v="11835" actId="1035"/>
          <ac:picMkLst>
            <pc:docMk/>
            <pc:sldMk cId="1800997190" sldId="362"/>
            <ac:picMk id="8238" creationId="{D23C5946-A0DF-2A89-C000-97BEF89C7F2A}"/>
          </ac:picMkLst>
        </pc:picChg>
      </pc:sldChg>
      <pc:sldChg chg="addSp delSp modSp add mod delAnim">
        <pc:chgData name="Cesar Pzzo" userId="727aafd2658302de" providerId="LiveId" clId="{FA20F9A4-3295-46B5-ABEA-F50C594D9EB0}" dt="2024-06-24T19:04:40.176" v="13781" actId="165"/>
        <pc:sldMkLst>
          <pc:docMk/>
          <pc:sldMk cId="2315149950" sldId="362"/>
        </pc:sldMkLst>
        <pc:spChg chg="add del mod">
          <ac:chgData name="Cesar Pzzo" userId="727aafd2658302de" providerId="LiveId" clId="{FA20F9A4-3295-46B5-ABEA-F50C594D9EB0}" dt="2024-06-24T19:04:40.176" v="13781" actId="165"/>
          <ac:spMkLst>
            <pc:docMk/>
            <pc:sldMk cId="2315149950" sldId="362"/>
            <ac:spMk id="4" creationId="{6149746A-3C1E-DFB9-F148-07AC0B86A10A}"/>
          </ac:spMkLst>
        </pc:spChg>
        <pc:spChg chg="mod">
          <ac:chgData name="Cesar Pzzo" userId="727aafd2658302de" providerId="LiveId" clId="{FA20F9A4-3295-46B5-ABEA-F50C594D9EB0}" dt="2024-06-24T19:04:40.176" v="13781" actId="165"/>
          <ac:spMkLst>
            <pc:docMk/>
            <pc:sldMk cId="2315149950" sldId="362"/>
            <ac:spMk id="5" creationId="{BBB5D855-AD83-6825-FE8C-4B111B78DAA9}"/>
          </ac:spMkLst>
        </pc:spChg>
        <pc:spChg chg="mod">
          <ac:chgData name="Cesar Pzzo" userId="727aafd2658302de" providerId="LiveId" clId="{FA20F9A4-3295-46B5-ABEA-F50C594D9EB0}" dt="2024-06-24T19:04:40.176" v="13781" actId="165"/>
          <ac:spMkLst>
            <pc:docMk/>
            <pc:sldMk cId="2315149950" sldId="362"/>
            <ac:spMk id="9" creationId="{58211F4A-2463-CC6E-7C89-F119C8D6176D}"/>
          </ac:spMkLst>
        </pc:spChg>
        <pc:spChg chg="mod">
          <ac:chgData name="Cesar Pzzo" userId="727aafd2658302de" providerId="LiveId" clId="{FA20F9A4-3295-46B5-ABEA-F50C594D9EB0}" dt="2024-06-24T19:04:40.176" v="13781" actId="165"/>
          <ac:spMkLst>
            <pc:docMk/>
            <pc:sldMk cId="2315149950" sldId="362"/>
            <ac:spMk id="10" creationId="{95C7189E-5917-6733-3C6F-B92539DD1DC1}"/>
          </ac:spMkLst>
        </pc:spChg>
        <pc:spChg chg="mod">
          <ac:chgData name="Cesar Pzzo" userId="727aafd2658302de" providerId="LiveId" clId="{FA20F9A4-3295-46B5-ABEA-F50C594D9EB0}" dt="2024-06-24T19:04:40.176" v="13781" actId="165"/>
          <ac:spMkLst>
            <pc:docMk/>
            <pc:sldMk cId="2315149950" sldId="362"/>
            <ac:spMk id="11" creationId="{0180E440-AF0E-965C-B7C7-B92A19F488BF}"/>
          </ac:spMkLst>
        </pc:spChg>
        <pc:spChg chg="mod">
          <ac:chgData name="Cesar Pzzo" userId="727aafd2658302de" providerId="LiveId" clId="{FA20F9A4-3295-46B5-ABEA-F50C594D9EB0}" dt="2024-06-24T19:04:40.176" v="13781" actId="165"/>
          <ac:spMkLst>
            <pc:docMk/>
            <pc:sldMk cId="2315149950" sldId="362"/>
            <ac:spMk id="16" creationId="{88491527-8DBA-4552-9930-BEA2D624C8E4}"/>
          </ac:spMkLst>
        </pc:spChg>
        <pc:spChg chg="mod">
          <ac:chgData name="Cesar Pzzo" userId="727aafd2658302de" providerId="LiveId" clId="{FA20F9A4-3295-46B5-ABEA-F50C594D9EB0}" dt="2024-06-24T19:04:40.176" v="13781" actId="165"/>
          <ac:spMkLst>
            <pc:docMk/>
            <pc:sldMk cId="2315149950" sldId="362"/>
            <ac:spMk id="17" creationId="{4E66E942-CCEC-2D5F-ADA2-4CF4708FFE7B}"/>
          </ac:spMkLst>
        </pc:spChg>
        <pc:spChg chg="mod">
          <ac:chgData name="Cesar Pzzo" userId="727aafd2658302de" providerId="LiveId" clId="{FA20F9A4-3295-46B5-ABEA-F50C594D9EB0}" dt="2024-06-24T19:04:40.176" v="13781" actId="165"/>
          <ac:spMkLst>
            <pc:docMk/>
            <pc:sldMk cId="2315149950" sldId="362"/>
            <ac:spMk id="59" creationId="{23CD0E13-D1CF-E49C-B009-69533AB27775}"/>
          </ac:spMkLst>
        </pc:spChg>
        <pc:spChg chg="mod">
          <ac:chgData name="Cesar Pzzo" userId="727aafd2658302de" providerId="LiveId" clId="{FA20F9A4-3295-46B5-ABEA-F50C594D9EB0}" dt="2024-06-24T19:04:40.176" v="13781" actId="165"/>
          <ac:spMkLst>
            <pc:docMk/>
            <pc:sldMk cId="2315149950" sldId="362"/>
            <ac:spMk id="60" creationId="{45FD4F93-12E4-C680-1C44-BD833C6CF92B}"/>
          </ac:spMkLst>
        </pc:spChg>
        <pc:spChg chg="mod">
          <ac:chgData name="Cesar Pzzo" userId="727aafd2658302de" providerId="LiveId" clId="{FA20F9A4-3295-46B5-ABEA-F50C594D9EB0}" dt="2024-06-24T19:04:40.176" v="13781" actId="165"/>
          <ac:spMkLst>
            <pc:docMk/>
            <pc:sldMk cId="2315149950" sldId="362"/>
            <ac:spMk id="62" creationId="{03FF74F8-A9A6-9C1D-D604-2E3C971C4E1D}"/>
          </ac:spMkLst>
        </pc:spChg>
        <pc:spChg chg="mod">
          <ac:chgData name="Cesar Pzzo" userId="727aafd2658302de" providerId="LiveId" clId="{FA20F9A4-3295-46B5-ABEA-F50C594D9EB0}" dt="2024-06-24T19:04:40.176" v="13781" actId="165"/>
          <ac:spMkLst>
            <pc:docMk/>
            <pc:sldMk cId="2315149950" sldId="362"/>
            <ac:spMk id="8201" creationId="{D04FDDB9-8D37-DD9D-51B9-62CBC753F066}"/>
          </ac:spMkLst>
        </pc:spChg>
        <pc:spChg chg="mod">
          <ac:chgData name="Cesar Pzzo" userId="727aafd2658302de" providerId="LiveId" clId="{FA20F9A4-3295-46B5-ABEA-F50C594D9EB0}" dt="2024-06-24T19:04:40.176" v="13781" actId="165"/>
          <ac:spMkLst>
            <pc:docMk/>
            <pc:sldMk cId="2315149950" sldId="362"/>
            <ac:spMk id="8208" creationId="{0F914006-0265-6A96-9EF0-7C7CB4A760A7}"/>
          </ac:spMkLst>
        </pc:spChg>
        <pc:spChg chg="mod">
          <ac:chgData name="Cesar Pzzo" userId="727aafd2658302de" providerId="LiveId" clId="{FA20F9A4-3295-46B5-ABEA-F50C594D9EB0}" dt="2024-06-24T19:04:40.176" v="13781" actId="165"/>
          <ac:spMkLst>
            <pc:docMk/>
            <pc:sldMk cId="2315149950" sldId="362"/>
            <ac:spMk id="8233" creationId="{6CA7A9BE-F49C-3C8B-A6FD-981354538F64}"/>
          </ac:spMkLst>
        </pc:spChg>
        <pc:spChg chg="mod">
          <ac:chgData name="Cesar Pzzo" userId="727aafd2658302de" providerId="LiveId" clId="{FA20F9A4-3295-46B5-ABEA-F50C594D9EB0}" dt="2024-06-24T19:04:40.176" v="13781" actId="165"/>
          <ac:spMkLst>
            <pc:docMk/>
            <pc:sldMk cId="2315149950" sldId="362"/>
            <ac:spMk id="8234" creationId="{3C9F830E-15E2-FD12-70C1-73506CB8B5EC}"/>
          </ac:spMkLst>
        </pc:spChg>
        <pc:spChg chg="mod">
          <ac:chgData name="Cesar Pzzo" userId="727aafd2658302de" providerId="LiveId" clId="{FA20F9A4-3295-46B5-ABEA-F50C594D9EB0}" dt="2024-06-24T19:04:40.176" v="13781" actId="165"/>
          <ac:spMkLst>
            <pc:docMk/>
            <pc:sldMk cId="2315149950" sldId="362"/>
            <ac:spMk id="8235" creationId="{25FE9D41-AAE5-5A83-EDED-0B01A60294F2}"/>
          </ac:spMkLst>
        </pc:spChg>
        <pc:grpChg chg="mod topLvl">
          <ac:chgData name="Cesar Pzzo" userId="727aafd2658302de" providerId="LiveId" clId="{FA20F9A4-3295-46B5-ABEA-F50C594D9EB0}" dt="2024-06-24T19:04:40.176" v="13781" actId="165"/>
          <ac:grpSpMkLst>
            <pc:docMk/>
            <pc:sldMk cId="2315149950" sldId="362"/>
            <ac:grpSpMk id="2" creationId="{29F7055B-2008-40FB-6EBE-DCE80A3279C3}"/>
          </ac:grpSpMkLst>
        </pc:grpChg>
        <pc:grpChg chg="mod topLvl">
          <ac:chgData name="Cesar Pzzo" userId="727aafd2658302de" providerId="LiveId" clId="{FA20F9A4-3295-46B5-ABEA-F50C594D9EB0}" dt="2024-06-24T19:04:40.176" v="13781" actId="165"/>
          <ac:grpSpMkLst>
            <pc:docMk/>
            <pc:sldMk cId="2315149950" sldId="362"/>
            <ac:grpSpMk id="3" creationId="{168DAD8D-A338-B779-2C86-EEC1D56B8631}"/>
          </ac:grpSpMkLst>
        </pc:grpChg>
        <pc:grpChg chg="mod topLvl">
          <ac:chgData name="Cesar Pzzo" userId="727aafd2658302de" providerId="LiveId" clId="{FA20F9A4-3295-46B5-ABEA-F50C594D9EB0}" dt="2024-06-24T19:04:40.176" v="13781" actId="165"/>
          <ac:grpSpMkLst>
            <pc:docMk/>
            <pc:sldMk cId="2315149950" sldId="362"/>
            <ac:grpSpMk id="15" creationId="{C6F93C32-3734-467E-D582-89F027414029}"/>
          </ac:grpSpMkLst>
        </pc:grpChg>
        <pc:grpChg chg="add del mod">
          <ac:chgData name="Cesar Pzzo" userId="727aafd2658302de" providerId="LiveId" clId="{FA20F9A4-3295-46B5-ABEA-F50C594D9EB0}" dt="2024-06-24T19:04:40.176" v="13781" actId="165"/>
          <ac:grpSpMkLst>
            <pc:docMk/>
            <pc:sldMk cId="2315149950" sldId="362"/>
            <ac:grpSpMk id="8202" creationId="{5529AAA0-A45B-2687-299A-FC8F7FD9D4B2}"/>
          </ac:grpSpMkLst>
        </pc:grpChg>
        <pc:picChg chg="mod">
          <ac:chgData name="Cesar Pzzo" userId="727aafd2658302de" providerId="LiveId" clId="{FA20F9A4-3295-46B5-ABEA-F50C594D9EB0}" dt="2024-06-24T19:04:40.176" v="13781" actId="165"/>
          <ac:picMkLst>
            <pc:docMk/>
            <pc:sldMk cId="2315149950" sldId="362"/>
            <ac:picMk id="6" creationId="{854D7B75-22B4-A894-6111-BE3E4DADD61F}"/>
          </ac:picMkLst>
        </pc:picChg>
        <pc:picChg chg="mod">
          <ac:chgData name="Cesar Pzzo" userId="727aafd2658302de" providerId="LiveId" clId="{FA20F9A4-3295-46B5-ABEA-F50C594D9EB0}" dt="2024-06-24T19:04:40.176" v="13781" actId="165"/>
          <ac:picMkLst>
            <pc:docMk/>
            <pc:sldMk cId="2315149950" sldId="362"/>
            <ac:picMk id="7" creationId="{6F1CD7A5-75DF-A6AB-075C-452F331B8463}"/>
          </ac:picMkLst>
        </pc:picChg>
        <pc:picChg chg="mod">
          <ac:chgData name="Cesar Pzzo" userId="727aafd2658302de" providerId="LiveId" clId="{FA20F9A4-3295-46B5-ABEA-F50C594D9EB0}" dt="2024-06-24T19:04:40.176" v="13781" actId="165"/>
          <ac:picMkLst>
            <pc:docMk/>
            <pc:sldMk cId="2315149950" sldId="362"/>
            <ac:picMk id="8" creationId="{E51CE3C6-8946-A086-2335-14E594A33D39}"/>
          </ac:picMkLst>
        </pc:picChg>
        <pc:picChg chg="mod">
          <ac:chgData name="Cesar Pzzo" userId="727aafd2658302de" providerId="LiveId" clId="{FA20F9A4-3295-46B5-ABEA-F50C594D9EB0}" dt="2024-06-24T19:04:40.176" v="13781" actId="165"/>
          <ac:picMkLst>
            <pc:docMk/>
            <pc:sldMk cId="2315149950" sldId="362"/>
            <ac:picMk id="12" creationId="{11A4102A-C41C-EB61-1FB3-71AFFD32E548}"/>
          </ac:picMkLst>
        </pc:picChg>
        <pc:picChg chg="mod">
          <ac:chgData name="Cesar Pzzo" userId="727aafd2658302de" providerId="LiveId" clId="{FA20F9A4-3295-46B5-ABEA-F50C594D9EB0}" dt="2024-06-24T19:04:40.176" v="13781" actId="165"/>
          <ac:picMkLst>
            <pc:docMk/>
            <pc:sldMk cId="2315149950" sldId="362"/>
            <ac:picMk id="13" creationId="{2CCD99BB-7DD6-4CCF-7211-398F636A6B36}"/>
          </ac:picMkLst>
        </pc:picChg>
        <pc:picChg chg="mod">
          <ac:chgData name="Cesar Pzzo" userId="727aafd2658302de" providerId="LiveId" clId="{FA20F9A4-3295-46B5-ABEA-F50C594D9EB0}" dt="2024-06-24T19:04:40.176" v="13781" actId="165"/>
          <ac:picMkLst>
            <pc:docMk/>
            <pc:sldMk cId="2315149950" sldId="362"/>
            <ac:picMk id="14" creationId="{49B8CD70-0363-D7CB-92BB-67D49615AFEF}"/>
          </ac:picMkLst>
        </pc:picChg>
        <pc:picChg chg="del">
          <ac:chgData name="Cesar Pzzo" userId="727aafd2658302de" providerId="LiveId" clId="{FA20F9A4-3295-46B5-ABEA-F50C594D9EB0}" dt="2024-06-24T17:44:18.320" v="11842" actId="478"/>
          <ac:picMkLst>
            <pc:docMk/>
            <pc:sldMk cId="2315149950" sldId="362"/>
            <ac:picMk id="21" creationId="{1E243454-4F16-3C00-96C3-561D8B69835A}"/>
          </ac:picMkLst>
        </pc:picChg>
        <pc:picChg chg="mod">
          <ac:chgData name="Cesar Pzzo" userId="727aafd2658302de" providerId="LiveId" clId="{FA20F9A4-3295-46B5-ABEA-F50C594D9EB0}" dt="2024-06-24T19:04:40.176" v="13781" actId="165"/>
          <ac:picMkLst>
            <pc:docMk/>
            <pc:sldMk cId="2315149950" sldId="362"/>
            <ac:picMk id="26" creationId="{1BAE3957-667B-6B7A-71DB-6AB4CF08A85B}"/>
          </ac:picMkLst>
        </pc:picChg>
        <pc:picChg chg="mod">
          <ac:chgData name="Cesar Pzzo" userId="727aafd2658302de" providerId="LiveId" clId="{FA20F9A4-3295-46B5-ABEA-F50C594D9EB0}" dt="2024-06-24T19:04:40.176" v="13781" actId="165"/>
          <ac:picMkLst>
            <pc:docMk/>
            <pc:sldMk cId="2315149950" sldId="362"/>
            <ac:picMk id="54" creationId="{8E019141-11B2-A85F-E203-ED8FEFD8F4B8}"/>
          </ac:picMkLst>
        </pc:picChg>
        <pc:picChg chg="mod">
          <ac:chgData name="Cesar Pzzo" userId="727aafd2658302de" providerId="LiveId" clId="{FA20F9A4-3295-46B5-ABEA-F50C594D9EB0}" dt="2024-06-24T19:04:40.176" v="13781" actId="165"/>
          <ac:picMkLst>
            <pc:docMk/>
            <pc:sldMk cId="2315149950" sldId="362"/>
            <ac:picMk id="58" creationId="{4D335BED-680B-7F20-ACB3-BEA5566E13CC}"/>
          </ac:picMkLst>
        </pc:picChg>
        <pc:picChg chg="mod">
          <ac:chgData name="Cesar Pzzo" userId="727aafd2658302de" providerId="LiveId" clId="{FA20F9A4-3295-46B5-ABEA-F50C594D9EB0}" dt="2024-06-24T19:04:40.176" v="13781" actId="165"/>
          <ac:picMkLst>
            <pc:docMk/>
            <pc:sldMk cId="2315149950" sldId="362"/>
            <ac:picMk id="8196" creationId="{2ABAACA7-5E03-49AF-076C-E83E2171E3EC}"/>
          </ac:picMkLst>
        </pc:picChg>
        <pc:picChg chg="mod">
          <ac:chgData name="Cesar Pzzo" userId="727aafd2658302de" providerId="LiveId" clId="{FA20F9A4-3295-46B5-ABEA-F50C594D9EB0}" dt="2024-06-24T19:04:40.176" v="13781" actId="165"/>
          <ac:picMkLst>
            <pc:docMk/>
            <pc:sldMk cId="2315149950" sldId="362"/>
            <ac:picMk id="8197" creationId="{BEA522FC-B28F-52A5-4AAF-757AB53357CA}"/>
          </ac:picMkLst>
        </pc:picChg>
        <pc:picChg chg="mod">
          <ac:chgData name="Cesar Pzzo" userId="727aafd2658302de" providerId="LiveId" clId="{FA20F9A4-3295-46B5-ABEA-F50C594D9EB0}" dt="2024-06-24T19:04:40.176" v="13781" actId="165"/>
          <ac:picMkLst>
            <pc:docMk/>
            <pc:sldMk cId="2315149950" sldId="362"/>
            <ac:picMk id="8200" creationId="{C2F9B506-2C94-9C41-A944-9793053F0E77}"/>
          </ac:picMkLst>
        </pc:picChg>
        <pc:picChg chg="mod">
          <ac:chgData name="Cesar Pzzo" userId="727aafd2658302de" providerId="LiveId" clId="{FA20F9A4-3295-46B5-ABEA-F50C594D9EB0}" dt="2024-06-24T19:04:40.176" v="13781" actId="165"/>
          <ac:picMkLst>
            <pc:docMk/>
            <pc:sldMk cId="2315149950" sldId="362"/>
            <ac:picMk id="8211" creationId="{C43AB7D5-6FB8-40C6-C702-81AAB7F803A8}"/>
          </ac:picMkLst>
        </pc:picChg>
        <pc:picChg chg="mod">
          <ac:chgData name="Cesar Pzzo" userId="727aafd2658302de" providerId="LiveId" clId="{FA20F9A4-3295-46B5-ABEA-F50C594D9EB0}" dt="2024-06-24T19:04:40.176" v="13781" actId="165"/>
          <ac:picMkLst>
            <pc:docMk/>
            <pc:sldMk cId="2315149950" sldId="362"/>
            <ac:picMk id="8212" creationId="{55F23257-1405-18DE-8692-296F16CBF2E9}"/>
          </ac:picMkLst>
        </pc:picChg>
        <pc:picChg chg="mod">
          <ac:chgData name="Cesar Pzzo" userId="727aafd2658302de" providerId="LiveId" clId="{FA20F9A4-3295-46B5-ABEA-F50C594D9EB0}" dt="2024-06-24T19:04:40.176" v="13781" actId="165"/>
          <ac:picMkLst>
            <pc:docMk/>
            <pc:sldMk cId="2315149950" sldId="362"/>
            <ac:picMk id="8213" creationId="{5BE85141-DBC5-8E9F-DAFC-52A9B1775858}"/>
          </ac:picMkLst>
        </pc:picChg>
        <pc:picChg chg="mod">
          <ac:chgData name="Cesar Pzzo" userId="727aafd2658302de" providerId="LiveId" clId="{FA20F9A4-3295-46B5-ABEA-F50C594D9EB0}" dt="2024-06-24T19:04:40.176" v="13781" actId="165"/>
          <ac:picMkLst>
            <pc:docMk/>
            <pc:sldMk cId="2315149950" sldId="362"/>
            <ac:picMk id="8236" creationId="{E732B460-2DED-1190-FECF-33F709808E7B}"/>
          </ac:picMkLst>
        </pc:picChg>
        <pc:picChg chg="mod">
          <ac:chgData name="Cesar Pzzo" userId="727aafd2658302de" providerId="LiveId" clId="{FA20F9A4-3295-46B5-ABEA-F50C594D9EB0}" dt="2024-06-24T19:04:40.176" v="13781" actId="165"/>
          <ac:picMkLst>
            <pc:docMk/>
            <pc:sldMk cId="2315149950" sldId="362"/>
            <ac:picMk id="8237" creationId="{0259C24C-9B84-0376-D73F-42605DB8D2D0}"/>
          </ac:picMkLst>
        </pc:picChg>
        <pc:picChg chg="mod">
          <ac:chgData name="Cesar Pzzo" userId="727aafd2658302de" providerId="LiveId" clId="{FA20F9A4-3295-46B5-ABEA-F50C594D9EB0}" dt="2024-06-24T19:04:40.176" v="13781" actId="165"/>
          <ac:picMkLst>
            <pc:docMk/>
            <pc:sldMk cId="2315149950" sldId="362"/>
            <ac:picMk id="8238" creationId="{D23C5946-A0DF-2A89-C000-97BEF89C7F2A}"/>
          </ac:picMkLst>
        </pc:picChg>
      </pc:sldChg>
      <pc:sldChg chg="modSp add">
        <pc:chgData name="Cesar Pzzo" userId="727aafd2658302de" providerId="LiveId" clId="{FA20F9A4-3295-46B5-ABEA-F50C594D9EB0}" dt="2024-06-24T17:44:40.929" v="12041" actId="1035"/>
        <pc:sldMkLst>
          <pc:docMk/>
          <pc:sldMk cId="3143384996" sldId="363"/>
        </pc:sldMkLst>
        <pc:spChg chg="mod">
          <ac:chgData name="Cesar Pzzo" userId="727aafd2658302de" providerId="LiveId" clId="{FA20F9A4-3295-46B5-ABEA-F50C594D9EB0}" dt="2024-06-24T17:44:40.929" v="12041" actId="1035"/>
          <ac:spMkLst>
            <pc:docMk/>
            <pc:sldMk cId="3143384996" sldId="363"/>
            <ac:spMk id="4" creationId="{6149746A-3C1E-DFB9-F148-07AC0B86A10A}"/>
          </ac:spMkLst>
        </pc:spChg>
        <pc:spChg chg="mod">
          <ac:chgData name="Cesar Pzzo" userId="727aafd2658302de" providerId="LiveId" clId="{FA20F9A4-3295-46B5-ABEA-F50C594D9EB0}" dt="2024-06-24T17:44:40.929" v="12041" actId="1035"/>
          <ac:spMkLst>
            <pc:docMk/>
            <pc:sldMk cId="3143384996" sldId="363"/>
            <ac:spMk id="5" creationId="{BBB5D855-AD83-6825-FE8C-4B111B78DAA9}"/>
          </ac:spMkLst>
        </pc:spChg>
        <pc:spChg chg="mod">
          <ac:chgData name="Cesar Pzzo" userId="727aafd2658302de" providerId="LiveId" clId="{FA20F9A4-3295-46B5-ABEA-F50C594D9EB0}" dt="2024-06-24T17:44:40.929" v="12041" actId="1035"/>
          <ac:spMkLst>
            <pc:docMk/>
            <pc:sldMk cId="3143384996" sldId="363"/>
            <ac:spMk id="9" creationId="{58211F4A-2463-CC6E-7C89-F119C8D6176D}"/>
          </ac:spMkLst>
        </pc:spChg>
        <pc:spChg chg="mod">
          <ac:chgData name="Cesar Pzzo" userId="727aafd2658302de" providerId="LiveId" clId="{FA20F9A4-3295-46B5-ABEA-F50C594D9EB0}" dt="2024-06-24T17:44:40.929" v="12041" actId="1035"/>
          <ac:spMkLst>
            <pc:docMk/>
            <pc:sldMk cId="3143384996" sldId="363"/>
            <ac:spMk id="10" creationId="{95C7189E-5917-6733-3C6F-B92539DD1DC1}"/>
          </ac:spMkLst>
        </pc:spChg>
        <pc:spChg chg="mod">
          <ac:chgData name="Cesar Pzzo" userId="727aafd2658302de" providerId="LiveId" clId="{FA20F9A4-3295-46B5-ABEA-F50C594D9EB0}" dt="2024-06-24T17:44:40.929" v="12041" actId="1035"/>
          <ac:spMkLst>
            <pc:docMk/>
            <pc:sldMk cId="3143384996" sldId="363"/>
            <ac:spMk id="11" creationId="{0180E440-AF0E-965C-B7C7-B92A19F488BF}"/>
          </ac:spMkLst>
        </pc:spChg>
        <pc:spChg chg="mod">
          <ac:chgData name="Cesar Pzzo" userId="727aafd2658302de" providerId="LiveId" clId="{FA20F9A4-3295-46B5-ABEA-F50C594D9EB0}" dt="2024-06-24T17:44:40.929" v="12041" actId="1035"/>
          <ac:spMkLst>
            <pc:docMk/>
            <pc:sldMk cId="3143384996" sldId="363"/>
            <ac:spMk id="16" creationId="{88491527-8DBA-4552-9930-BEA2D624C8E4}"/>
          </ac:spMkLst>
        </pc:spChg>
        <pc:spChg chg="mod">
          <ac:chgData name="Cesar Pzzo" userId="727aafd2658302de" providerId="LiveId" clId="{FA20F9A4-3295-46B5-ABEA-F50C594D9EB0}" dt="2024-06-24T17:44:40.929" v="12041" actId="1035"/>
          <ac:spMkLst>
            <pc:docMk/>
            <pc:sldMk cId="3143384996" sldId="363"/>
            <ac:spMk id="17" creationId="{4E66E942-CCEC-2D5F-ADA2-4CF4708FFE7B}"/>
          </ac:spMkLst>
        </pc:spChg>
        <pc:spChg chg="mod">
          <ac:chgData name="Cesar Pzzo" userId="727aafd2658302de" providerId="LiveId" clId="{FA20F9A4-3295-46B5-ABEA-F50C594D9EB0}" dt="2024-06-24T17:44:40.929" v="12041" actId="1035"/>
          <ac:spMkLst>
            <pc:docMk/>
            <pc:sldMk cId="3143384996" sldId="363"/>
            <ac:spMk id="59" creationId="{23CD0E13-D1CF-E49C-B009-69533AB27775}"/>
          </ac:spMkLst>
        </pc:spChg>
        <pc:spChg chg="mod">
          <ac:chgData name="Cesar Pzzo" userId="727aafd2658302de" providerId="LiveId" clId="{FA20F9A4-3295-46B5-ABEA-F50C594D9EB0}" dt="2024-06-24T17:44:40.929" v="12041" actId="1035"/>
          <ac:spMkLst>
            <pc:docMk/>
            <pc:sldMk cId="3143384996" sldId="363"/>
            <ac:spMk id="60" creationId="{45FD4F93-12E4-C680-1C44-BD833C6CF92B}"/>
          </ac:spMkLst>
        </pc:spChg>
        <pc:spChg chg="mod">
          <ac:chgData name="Cesar Pzzo" userId="727aafd2658302de" providerId="LiveId" clId="{FA20F9A4-3295-46B5-ABEA-F50C594D9EB0}" dt="2024-06-24T17:44:40.929" v="12041" actId="1035"/>
          <ac:spMkLst>
            <pc:docMk/>
            <pc:sldMk cId="3143384996" sldId="363"/>
            <ac:spMk id="62" creationId="{03FF74F8-A9A6-9C1D-D604-2E3C971C4E1D}"/>
          </ac:spMkLst>
        </pc:spChg>
        <pc:spChg chg="mod">
          <ac:chgData name="Cesar Pzzo" userId="727aafd2658302de" providerId="LiveId" clId="{FA20F9A4-3295-46B5-ABEA-F50C594D9EB0}" dt="2024-06-24T17:44:40.929" v="12041" actId="1035"/>
          <ac:spMkLst>
            <pc:docMk/>
            <pc:sldMk cId="3143384996" sldId="363"/>
            <ac:spMk id="8201" creationId="{D04FDDB9-8D37-DD9D-51B9-62CBC753F066}"/>
          </ac:spMkLst>
        </pc:spChg>
        <pc:spChg chg="mod">
          <ac:chgData name="Cesar Pzzo" userId="727aafd2658302de" providerId="LiveId" clId="{FA20F9A4-3295-46B5-ABEA-F50C594D9EB0}" dt="2024-06-24T17:44:40.929" v="12041" actId="1035"/>
          <ac:spMkLst>
            <pc:docMk/>
            <pc:sldMk cId="3143384996" sldId="363"/>
            <ac:spMk id="8208" creationId="{0F914006-0265-6A96-9EF0-7C7CB4A760A7}"/>
          </ac:spMkLst>
        </pc:spChg>
        <pc:spChg chg="mod">
          <ac:chgData name="Cesar Pzzo" userId="727aafd2658302de" providerId="LiveId" clId="{FA20F9A4-3295-46B5-ABEA-F50C594D9EB0}" dt="2024-06-24T17:44:40.929" v="12041" actId="1035"/>
          <ac:spMkLst>
            <pc:docMk/>
            <pc:sldMk cId="3143384996" sldId="363"/>
            <ac:spMk id="8233" creationId="{6CA7A9BE-F49C-3C8B-A6FD-981354538F64}"/>
          </ac:spMkLst>
        </pc:spChg>
        <pc:spChg chg="mod">
          <ac:chgData name="Cesar Pzzo" userId="727aafd2658302de" providerId="LiveId" clId="{FA20F9A4-3295-46B5-ABEA-F50C594D9EB0}" dt="2024-06-24T17:44:40.929" v="12041" actId="1035"/>
          <ac:spMkLst>
            <pc:docMk/>
            <pc:sldMk cId="3143384996" sldId="363"/>
            <ac:spMk id="8234" creationId="{3C9F830E-15E2-FD12-70C1-73506CB8B5EC}"/>
          </ac:spMkLst>
        </pc:spChg>
        <pc:spChg chg="mod">
          <ac:chgData name="Cesar Pzzo" userId="727aafd2658302de" providerId="LiveId" clId="{FA20F9A4-3295-46B5-ABEA-F50C594D9EB0}" dt="2024-06-24T17:44:40.929" v="12041" actId="1035"/>
          <ac:spMkLst>
            <pc:docMk/>
            <pc:sldMk cId="3143384996" sldId="363"/>
            <ac:spMk id="8235" creationId="{25FE9D41-AAE5-5A83-EDED-0B01A60294F2}"/>
          </ac:spMkLst>
        </pc:spChg>
        <pc:grpChg chg="mod">
          <ac:chgData name="Cesar Pzzo" userId="727aafd2658302de" providerId="LiveId" clId="{FA20F9A4-3295-46B5-ABEA-F50C594D9EB0}" dt="2024-06-24T17:44:40.929" v="12041" actId="1035"/>
          <ac:grpSpMkLst>
            <pc:docMk/>
            <pc:sldMk cId="3143384996" sldId="363"/>
            <ac:grpSpMk id="2" creationId="{29F7055B-2008-40FB-6EBE-DCE80A3279C3}"/>
          </ac:grpSpMkLst>
        </pc:grpChg>
        <pc:grpChg chg="mod">
          <ac:chgData name="Cesar Pzzo" userId="727aafd2658302de" providerId="LiveId" clId="{FA20F9A4-3295-46B5-ABEA-F50C594D9EB0}" dt="2024-06-24T17:44:40.929" v="12041" actId="1035"/>
          <ac:grpSpMkLst>
            <pc:docMk/>
            <pc:sldMk cId="3143384996" sldId="363"/>
            <ac:grpSpMk id="3" creationId="{168DAD8D-A338-B779-2C86-EEC1D56B8631}"/>
          </ac:grpSpMkLst>
        </pc:grpChg>
        <pc:grpChg chg="mod">
          <ac:chgData name="Cesar Pzzo" userId="727aafd2658302de" providerId="LiveId" clId="{FA20F9A4-3295-46B5-ABEA-F50C594D9EB0}" dt="2024-06-24T17:44:40.929" v="12041" actId="1035"/>
          <ac:grpSpMkLst>
            <pc:docMk/>
            <pc:sldMk cId="3143384996" sldId="363"/>
            <ac:grpSpMk id="15" creationId="{C6F93C32-3734-467E-D582-89F027414029}"/>
          </ac:grpSpMkLst>
        </pc:grpChg>
        <pc:grpChg chg="mod">
          <ac:chgData name="Cesar Pzzo" userId="727aafd2658302de" providerId="LiveId" clId="{FA20F9A4-3295-46B5-ABEA-F50C594D9EB0}" dt="2024-06-24T17:44:40.929" v="12041" actId="1035"/>
          <ac:grpSpMkLst>
            <pc:docMk/>
            <pc:sldMk cId="3143384996" sldId="363"/>
            <ac:grpSpMk id="8202" creationId="{5529AAA0-A45B-2687-299A-FC8F7FD9D4B2}"/>
          </ac:grpSpMkLst>
        </pc:grpChg>
        <pc:picChg chg="mod">
          <ac:chgData name="Cesar Pzzo" userId="727aafd2658302de" providerId="LiveId" clId="{FA20F9A4-3295-46B5-ABEA-F50C594D9EB0}" dt="2024-06-24T17:44:40.929" v="12041" actId="1035"/>
          <ac:picMkLst>
            <pc:docMk/>
            <pc:sldMk cId="3143384996" sldId="363"/>
            <ac:picMk id="6" creationId="{854D7B75-22B4-A894-6111-BE3E4DADD61F}"/>
          </ac:picMkLst>
        </pc:picChg>
        <pc:picChg chg="mod">
          <ac:chgData name="Cesar Pzzo" userId="727aafd2658302de" providerId="LiveId" clId="{FA20F9A4-3295-46B5-ABEA-F50C594D9EB0}" dt="2024-06-24T17:44:40.929" v="12041" actId="1035"/>
          <ac:picMkLst>
            <pc:docMk/>
            <pc:sldMk cId="3143384996" sldId="363"/>
            <ac:picMk id="7" creationId="{6F1CD7A5-75DF-A6AB-075C-452F331B8463}"/>
          </ac:picMkLst>
        </pc:picChg>
        <pc:picChg chg="mod">
          <ac:chgData name="Cesar Pzzo" userId="727aafd2658302de" providerId="LiveId" clId="{FA20F9A4-3295-46B5-ABEA-F50C594D9EB0}" dt="2024-06-24T17:44:40.929" v="12041" actId="1035"/>
          <ac:picMkLst>
            <pc:docMk/>
            <pc:sldMk cId="3143384996" sldId="363"/>
            <ac:picMk id="8" creationId="{E51CE3C6-8946-A086-2335-14E594A33D39}"/>
          </ac:picMkLst>
        </pc:picChg>
        <pc:picChg chg="mod">
          <ac:chgData name="Cesar Pzzo" userId="727aafd2658302de" providerId="LiveId" clId="{FA20F9A4-3295-46B5-ABEA-F50C594D9EB0}" dt="2024-06-24T17:44:40.929" v="12041" actId="1035"/>
          <ac:picMkLst>
            <pc:docMk/>
            <pc:sldMk cId="3143384996" sldId="363"/>
            <ac:picMk id="12" creationId="{11A4102A-C41C-EB61-1FB3-71AFFD32E548}"/>
          </ac:picMkLst>
        </pc:picChg>
        <pc:picChg chg="mod">
          <ac:chgData name="Cesar Pzzo" userId="727aafd2658302de" providerId="LiveId" clId="{FA20F9A4-3295-46B5-ABEA-F50C594D9EB0}" dt="2024-06-24T17:44:40.929" v="12041" actId="1035"/>
          <ac:picMkLst>
            <pc:docMk/>
            <pc:sldMk cId="3143384996" sldId="363"/>
            <ac:picMk id="13" creationId="{2CCD99BB-7DD6-4CCF-7211-398F636A6B36}"/>
          </ac:picMkLst>
        </pc:picChg>
        <pc:picChg chg="mod">
          <ac:chgData name="Cesar Pzzo" userId="727aafd2658302de" providerId="LiveId" clId="{FA20F9A4-3295-46B5-ABEA-F50C594D9EB0}" dt="2024-06-24T17:44:40.929" v="12041" actId="1035"/>
          <ac:picMkLst>
            <pc:docMk/>
            <pc:sldMk cId="3143384996" sldId="363"/>
            <ac:picMk id="14" creationId="{49B8CD70-0363-D7CB-92BB-67D49615AFEF}"/>
          </ac:picMkLst>
        </pc:picChg>
        <pc:picChg chg="mod">
          <ac:chgData name="Cesar Pzzo" userId="727aafd2658302de" providerId="LiveId" clId="{FA20F9A4-3295-46B5-ABEA-F50C594D9EB0}" dt="2024-06-24T17:44:40.929" v="12041" actId="1035"/>
          <ac:picMkLst>
            <pc:docMk/>
            <pc:sldMk cId="3143384996" sldId="363"/>
            <ac:picMk id="26" creationId="{1BAE3957-667B-6B7A-71DB-6AB4CF08A85B}"/>
          </ac:picMkLst>
        </pc:picChg>
        <pc:picChg chg="mod">
          <ac:chgData name="Cesar Pzzo" userId="727aafd2658302de" providerId="LiveId" clId="{FA20F9A4-3295-46B5-ABEA-F50C594D9EB0}" dt="2024-06-24T17:44:40.929" v="12041" actId="1035"/>
          <ac:picMkLst>
            <pc:docMk/>
            <pc:sldMk cId="3143384996" sldId="363"/>
            <ac:picMk id="54" creationId="{8E019141-11B2-A85F-E203-ED8FEFD8F4B8}"/>
          </ac:picMkLst>
        </pc:picChg>
        <pc:picChg chg="mod">
          <ac:chgData name="Cesar Pzzo" userId="727aafd2658302de" providerId="LiveId" clId="{FA20F9A4-3295-46B5-ABEA-F50C594D9EB0}" dt="2024-06-24T17:44:40.929" v="12041" actId="1035"/>
          <ac:picMkLst>
            <pc:docMk/>
            <pc:sldMk cId="3143384996" sldId="363"/>
            <ac:picMk id="58" creationId="{4D335BED-680B-7F20-ACB3-BEA5566E13CC}"/>
          </ac:picMkLst>
        </pc:picChg>
        <pc:picChg chg="mod">
          <ac:chgData name="Cesar Pzzo" userId="727aafd2658302de" providerId="LiveId" clId="{FA20F9A4-3295-46B5-ABEA-F50C594D9EB0}" dt="2024-06-24T17:44:40.929" v="12041" actId="1035"/>
          <ac:picMkLst>
            <pc:docMk/>
            <pc:sldMk cId="3143384996" sldId="363"/>
            <ac:picMk id="8196" creationId="{2ABAACA7-5E03-49AF-076C-E83E2171E3EC}"/>
          </ac:picMkLst>
        </pc:picChg>
        <pc:picChg chg="mod">
          <ac:chgData name="Cesar Pzzo" userId="727aafd2658302de" providerId="LiveId" clId="{FA20F9A4-3295-46B5-ABEA-F50C594D9EB0}" dt="2024-06-24T17:44:40.929" v="12041" actId="1035"/>
          <ac:picMkLst>
            <pc:docMk/>
            <pc:sldMk cId="3143384996" sldId="363"/>
            <ac:picMk id="8197" creationId="{BEA522FC-B28F-52A5-4AAF-757AB53357CA}"/>
          </ac:picMkLst>
        </pc:picChg>
        <pc:picChg chg="mod">
          <ac:chgData name="Cesar Pzzo" userId="727aafd2658302de" providerId="LiveId" clId="{FA20F9A4-3295-46B5-ABEA-F50C594D9EB0}" dt="2024-06-24T17:44:40.929" v="12041" actId="1035"/>
          <ac:picMkLst>
            <pc:docMk/>
            <pc:sldMk cId="3143384996" sldId="363"/>
            <ac:picMk id="8200" creationId="{C2F9B506-2C94-9C41-A944-9793053F0E77}"/>
          </ac:picMkLst>
        </pc:picChg>
        <pc:picChg chg="mod">
          <ac:chgData name="Cesar Pzzo" userId="727aafd2658302de" providerId="LiveId" clId="{FA20F9A4-3295-46B5-ABEA-F50C594D9EB0}" dt="2024-06-24T17:44:40.929" v="12041" actId="1035"/>
          <ac:picMkLst>
            <pc:docMk/>
            <pc:sldMk cId="3143384996" sldId="363"/>
            <ac:picMk id="8211" creationId="{C43AB7D5-6FB8-40C6-C702-81AAB7F803A8}"/>
          </ac:picMkLst>
        </pc:picChg>
        <pc:picChg chg="mod">
          <ac:chgData name="Cesar Pzzo" userId="727aafd2658302de" providerId="LiveId" clId="{FA20F9A4-3295-46B5-ABEA-F50C594D9EB0}" dt="2024-06-24T17:44:40.929" v="12041" actId="1035"/>
          <ac:picMkLst>
            <pc:docMk/>
            <pc:sldMk cId="3143384996" sldId="363"/>
            <ac:picMk id="8212" creationId="{55F23257-1405-18DE-8692-296F16CBF2E9}"/>
          </ac:picMkLst>
        </pc:picChg>
        <pc:picChg chg="mod">
          <ac:chgData name="Cesar Pzzo" userId="727aafd2658302de" providerId="LiveId" clId="{FA20F9A4-3295-46B5-ABEA-F50C594D9EB0}" dt="2024-06-24T17:44:40.929" v="12041" actId="1035"/>
          <ac:picMkLst>
            <pc:docMk/>
            <pc:sldMk cId="3143384996" sldId="363"/>
            <ac:picMk id="8213" creationId="{5BE85141-DBC5-8E9F-DAFC-52A9B1775858}"/>
          </ac:picMkLst>
        </pc:picChg>
        <pc:picChg chg="mod">
          <ac:chgData name="Cesar Pzzo" userId="727aafd2658302de" providerId="LiveId" clId="{FA20F9A4-3295-46B5-ABEA-F50C594D9EB0}" dt="2024-06-24T17:44:40.929" v="12041" actId="1035"/>
          <ac:picMkLst>
            <pc:docMk/>
            <pc:sldMk cId="3143384996" sldId="363"/>
            <ac:picMk id="8236" creationId="{E732B460-2DED-1190-FECF-33F709808E7B}"/>
          </ac:picMkLst>
        </pc:picChg>
        <pc:picChg chg="mod">
          <ac:chgData name="Cesar Pzzo" userId="727aafd2658302de" providerId="LiveId" clId="{FA20F9A4-3295-46B5-ABEA-F50C594D9EB0}" dt="2024-06-24T17:44:40.929" v="12041" actId="1035"/>
          <ac:picMkLst>
            <pc:docMk/>
            <pc:sldMk cId="3143384996" sldId="363"/>
            <ac:picMk id="8237" creationId="{0259C24C-9B84-0376-D73F-42605DB8D2D0}"/>
          </ac:picMkLst>
        </pc:picChg>
        <pc:picChg chg="mod">
          <ac:chgData name="Cesar Pzzo" userId="727aafd2658302de" providerId="LiveId" clId="{FA20F9A4-3295-46B5-ABEA-F50C594D9EB0}" dt="2024-06-24T17:44:40.929" v="12041" actId="1035"/>
          <ac:picMkLst>
            <pc:docMk/>
            <pc:sldMk cId="3143384996" sldId="363"/>
            <ac:picMk id="8238" creationId="{D23C5946-A0DF-2A89-C000-97BEF89C7F2A}"/>
          </ac:picMkLst>
        </pc:picChg>
      </pc:sldChg>
      <pc:sldChg chg="addSp delSp modSp add mod modAnim">
        <pc:chgData name="Cesar Pzzo" userId="727aafd2658302de" providerId="LiveId" clId="{FA20F9A4-3295-46B5-ABEA-F50C594D9EB0}" dt="2024-06-24T17:49:05.397" v="12078" actId="1076"/>
        <pc:sldMkLst>
          <pc:docMk/>
          <pc:sldMk cId="2777141855" sldId="364"/>
        </pc:sldMkLst>
        <pc:spChg chg="mod">
          <ac:chgData name="Cesar Pzzo" userId="727aafd2658302de" providerId="LiveId" clId="{FA20F9A4-3295-46B5-ABEA-F50C594D9EB0}" dt="2024-06-24T17:48:37.384" v="12071" actId="165"/>
          <ac:spMkLst>
            <pc:docMk/>
            <pc:sldMk cId="2777141855" sldId="364"/>
            <ac:spMk id="4" creationId="{6149746A-3C1E-DFB9-F148-07AC0B86A10A}"/>
          </ac:spMkLst>
        </pc:spChg>
        <pc:spChg chg="mod">
          <ac:chgData name="Cesar Pzzo" userId="727aafd2658302de" providerId="LiveId" clId="{FA20F9A4-3295-46B5-ABEA-F50C594D9EB0}" dt="2024-06-24T17:48:37.384" v="12071" actId="165"/>
          <ac:spMkLst>
            <pc:docMk/>
            <pc:sldMk cId="2777141855" sldId="364"/>
            <ac:spMk id="5" creationId="{BBB5D855-AD83-6825-FE8C-4B111B78DAA9}"/>
          </ac:spMkLst>
        </pc:spChg>
        <pc:spChg chg="mod">
          <ac:chgData name="Cesar Pzzo" userId="727aafd2658302de" providerId="LiveId" clId="{FA20F9A4-3295-46B5-ABEA-F50C594D9EB0}" dt="2024-06-24T17:48:37.384" v="12071" actId="165"/>
          <ac:spMkLst>
            <pc:docMk/>
            <pc:sldMk cId="2777141855" sldId="364"/>
            <ac:spMk id="9" creationId="{58211F4A-2463-CC6E-7C89-F119C8D6176D}"/>
          </ac:spMkLst>
        </pc:spChg>
        <pc:spChg chg="mod">
          <ac:chgData name="Cesar Pzzo" userId="727aafd2658302de" providerId="LiveId" clId="{FA20F9A4-3295-46B5-ABEA-F50C594D9EB0}" dt="2024-06-24T17:48:37.384" v="12071" actId="165"/>
          <ac:spMkLst>
            <pc:docMk/>
            <pc:sldMk cId="2777141855" sldId="364"/>
            <ac:spMk id="10" creationId="{95C7189E-5917-6733-3C6F-B92539DD1DC1}"/>
          </ac:spMkLst>
        </pc:spChg>
        <pc:spChg chg="mod">
          <ac:chgData name="Cesar Pzzo" userId="727aafd2658302de" providerId="LiveId" clId="{FA20F9A4-3295-46B5-ABEA-F50C594D9EB0}" dt="2024-06-24T17:48:37.384" v="12071" actId="165"/>
          <ac:spMkLst>
            <pc:docMk/>
            <pc:sldMk cId="2777141855" sldId="364"/>
            <ac:spMk id="11" creationId="{0180E440-AF0E-965C-B7C7-B92A19F488BF}"/>
          </ac:spMkLst>
        </pc:spChg>
        <pc:spChg chg="mod">
          <ac:chgData name="Cesar Pzzo" userId="727aafd2658302de" providerId="LiveId" clId="{FA20F9A4-3295-46B5-ABEA-F50C594D9EB0}" dt="2024-06-24T17:48:37.384" v="12071" actId="165"/>
          <ac:spMkLst>
            <pc:docMk/>
            <pc:sldMk cId="2777141855" sldId="364"/>
            <ac:spMk id="16" creationId="{88491527-8DBA-4552-9930-BEA2D624C8E4}"/>
          </ac:spMkLst>
        </pc:spChg>
        <pc:spChg chg="mod">
          <ac:chgData name="Cesar Pzzo" userId="727aafd2658302de" providerId="LiveId" clId="{FA20F9A4-3295-46B5-ABEA-F50C594D9EB0}" dt="2024-06-24T17:48:37.384" v="12071" actId="165"/>
          <ac:spMkLst>
            <pc:docMk/>
            <pc:sldMk cId="2777141855" sldId="364"/>
            <ac:spMk id="17" creationId="{4E66E942-CCEC-2D5F-ADA2-4CF4708FFE7B}"/>
          </ac:spMkLst>
        </pc:spChg>
        <pc:spChg chg="mod">
          <ac:chgData name="Cesar Pzzo" userId="727aafd2658302de" providerId="LiveId" clId="{FA20F9A4-3295-46B5-ABEA-F50C594D9EB0}" dt="2024-06-24T17:48:45.973" v="12076" actId="20577"/>
          <ac:spMkLst>
            <pc:docMk/>
            <pc:sldMk cId="2777141855" sldId="364"/>
            <ac:spMk id="59" creationId="{23CD0E13-D1CF-E49C-B009-69533AB27775}"/>
          </ac:spMkLst>
        </pc:spChg>
        <pc:spChg chg="mod">
          <ac:chgData name="Cesar Pzzo" userId="727aafd2658302de" providerId="LiveId" clId="{FA20F9A4-3295-46B5-ABEA-F50C594D9EB0}" dt="2024-06-24T17:48:37.384" v="12071" actId="165"/>
          <ac:spMkLst>
            <pc:docMk/>
            <pc:sldMk cId="2777141855" sldId="364"/>
            <ac:spMk id="60" creationId="{45FD4F93-12E4-C680-1C44-BD833C6CF92B}"/>
          </ac:spMkLst>
        </pc:spChg>
        <pc:spChg chg="mod">
          <ac:chgData name="Cesar Pzzo" userId="727aafd2658302de" providerId="LiveId" clId="{FA20F9A4-3295-46B5-ABEA-F50C594D9EB0}" dt="2024-06-24T17:48:37.384" v="12071" actId="165"/>
          <ac:spMkLst>
            <pc:docMk/>
            <pc:sldMk cId="2777141855" sldId="364"/>
            <ac:spMk id="62" creationId="{03FF74F8-A9A6-9C1D-D604-2E3C971C4E1D}"/>
          </ac:spMkLst>
        </pc:spChg>
        <pc:spChg chg="mod">
          <ac:chgData name="Cesar Pzzo" userId="727aafd2658302de" providerId="LiveId" clId="{FA20F9A4-3295-46B5-ABEA-F50C594D9EB0}" dt="2024-06-24T17:48:37.384" v="12071" actId="165"/>
          <ac:spMkLst>
            <pc:docMk/>
            <pc:sldMk cId="2777141855" sldId="364"/>
            <ac:spMk id="8201" creationId="{D04FDDB9-8D37-DD9D-51B9-62CBC753F066}"/>
          </ac:spMkLst>
        </pc:spChg>
        <pc:spChg chg="mod">
          <ac:chgData name="Cesar Pzzo" userId="727aafd2658302de" providerId="LiveId" clId="{FA20F9A4-3295-46B5-ABEA-F50C594D9EB0}" dt="2024-06-24T17:48:37.384" v="12071" actId="165"/>
          <ac:spMkLst>
            <pc:docMk/>
            <pc:sldMk cId="2777141855" sldId="364"/>
            <ac:spMk id="8208" creationId="{0F914006-0265-6A96-9EF0-7C7CB4A760A7}"/>
          </ac:spMkLst>
        </pc:spChg>
        <pc:spChg chg="mod">
          <ac:chgData name="Cesar Pzzo" userId="727aafd2658302de" providerId="LiveId" clId="{FA20F9A4-3295-46B5-ABEA-F50C594D9EB0}" dt="2024-06-24T17:48:37.384" v="12071" actId="165"/>
          <ac:spMkLst>
            <pc:docMk/>
            <pc:sldMk cId="2777141855" sldId="364"/>
            <ac:spMk id="8233" creationId="{6CA7A9BE-F49C-3C8B-A6FD-981354538F64}"/>
          </ac:spMkLst>
        </pc:spChg>
        <pc:spChg chg="mod">
          <ac:chgData name="Cesar Pzzo" userId="727aafd2658302de" providerId="LiveId" clId="{FA20F9A4-3295-46B5-ABEA-F50C594D9EB0}" dt="2024-06-24T17:48:37.384" v="12071" actId="165"/>
          <ac:spMkLst>
            <pc:docMk/>
            <pc:sldMk cId="2777141855" sldId="364"/>
            <ac:spMk id="8234" creationId="{3C9F830E-15E2-FD12-70C1-73506CB8B5EC}"/>
          </ac:spMkLst>
        </pc:spChg>
        <pc:spChg chg="mod">
          <ac:chgData name="Cesar Pzzo" userId="727aafd2658302de" providerId="LiveId" clId="{FA20F9A4-3295-46B5-ABEA-F50C594D9EB0}" dt="2024-06-24T17:48:37.384" v="12071" actId="165"/>
          <ac:spMkLst>
            <pc:docMk/>
            <pc:sldMk cId="2777141855" sldId="364"/>
            <ac:spMk id="8235" creationId="{25FE9D41-AAE5-5A83-EDED-0B01A60294F2}"/>
          </ac:spMkLst>
        </pc:spChg>
        <pc:grpChg chg="mod topLvl">
          <ac:chgData name="Cesar Pzzo" userId="727aafd2658302de" providerId="LiveId" clId="{FA20F9A4-3295-46B5-ABEA-F50C594D9EB0}" dt="2024-06-24T17:48:37.384" v="12071" actId="165"/>
          <ac:grpSpMkLst>
            <pc:docMk/>
            <pc:sldMk cId="2777141855" sldId="364"/>
            <ac:grpSpMk id="2" creationId="{29F7055B-2008-40FB-6EBE-DCE80A3279C3}"/>
          </ac:grpSpMkLst>
        </pc:grpChg>
        <pc:grpChg chg="mod topLvl">
          <ac:chgData name="Cesar Pzzo" userId="727aafd2658302de" providerId="LiveId" clId="{FA20F9A4-3295-46B5-ABEA-F50C594D9EB0}" dt="2024-06-24T17:48:37.384" v="12071" actId="165"/>
          <ac:grpSpMkLst>
            <pc:docMk/>
            <pc:sldMk cId="2777141855" sldId="364"/>
            <ac:grpSpMk id="3" creationId="{168DAD8D-A338-B779-2C86-EEC1D56B8631}"/>
          </ac:grpSpMkLst>
        </pc:grpChg>
        <pc:grpChg chg="mod topLvl">
          <ac:chgData name="Cesar Pzzo" userId="727aafd2658302de" providerId="LiveId" clId="{FA20F9A4-3295-46B5-ABEA-F50C594D9EB0}" dt="2024-06-24T17:48:37.384" v="12071" actId="165"/>
          <ac:grpSpMkLst>
            <pc:docMk/>
            <pc:sldMk cId="2777141855" sldId="364"/>
            <ac:grpSpMk id="15" creationId="{C6F93C32-3734-467E-D582-89F027414029}"/>
          </ac:grpSpMkLst>
        </pc:grpChg>
        <pc:grpChg chg="add del mod">
          <ac:chgData name="Cesar Pzzo" userId="727aafd2658302de" providerId="LiveId" clId="{FA20F9A4-3295-46B5-ABEA-F50C594D9EB0}" dt="2024-06-24T17:48:37.384" v="12071" actId="165"/>
          <ac:grpSpMkLst>
            <pc:docMk/>
            <pc:sldMk cId="2777141855" sldId="364"/>
            <ac:grpSpMk id="8202" creationId="{5529AAA0-A45B-2687-299A-FC8F7FD9D4B2}"/>
          </ac:grpSpMkLst>
        </pc:grpChg>
        <pc:picChg chg="mod">
          <ac:chgData name="Cesar Pzzo" userId="727aafd2658302de" providerId="LiveId" clId="{FA20F9A4-3295-46B5-ABEA-F50C594D9EB0}" dt="2024-06-24T17:48:37.384" v="12071" actId="165"/>
          <ac:picMkLst>
            <pc:docMk/>
            <pc:sldMk cId="2777141855" sldId="364"/>
            <ac:picMk id="6" creationId="{854D7B75-22B4-A894-6111-BE3E4DADD61F}"/>
          </ac:picMkLst>
        </pc:picChg>
        <pc:picChg chg="mod">
          <ac:chgData name="Cesar Pzzo" userId="727aafd2658302de" providerId="LiveId" clId="{FA20F9A4-3295-46B5-ABEA-F50C594D9EB0}" dt="2024-06-24T17:48:37.384" v="12071" actId="165"/>
          <ac:picMkLst>
            <pc:docMk/>
            <pc:sldMk cId="2777141855" sldId="364"/>
            <ac:picMk id="7" creationId="{6F1CD7A5-75DF-A6AB-075C-452F331B8463}"/>
          </ac:picMkLst>
        </pc:picChg>
        <pc:picChg chg="mod">
          <ac:chgData name="Cesar Pzzo" userId="727aafd2658302de" providerId="LiveId" clId="{FA20F9A4-3295-46B5-ABEA-F50C594D9EB0}" dt="2024-06-24T17:48:37.384" v="12071" actId="165"/>
          <ac:picMkLst>
            <pc:docMk/>
            <pc:sldMk cId="2777141855" sldId="364"/>
            <ac:picMk id="8" creationId="{E51CE3C6-8946-A086-2335-14E594A33D39}"/>
          </ac:picMkLst>
        </pc:picChg>
        <pc:picChg chg="mod">
          <ac:chgData name="Cesar Pzzo" userId="727aafd2658302de" providerId="LiveId" clId="{FA20F9A4-3295-46B5-ABEA-F50C594D9EB0}" dt="2024-06-24T17:48:37.384" v="12071" actId="165"/>
          <ac:picMkLst>
            <pc:docMk/>
            <pc:sldMk cId="2777141855" sldId="364"/>
            <ac:picMk id="12" creationId="{11A4102A-C41C-EB61-1FB3-71AFFD32E548}"/>
          </ac:picMkLst>
        </pc:picChg>
        <pc:picChg chg="mod">
          <ac:chgData name="Cesar Pzzo" userId="727aafd2658302de" providerId="LiveId" clId="{FA20F9A4-3295-46B5-ABEA-F50C594D9EB0}" dt="2024-06-24T17:48:37.384" v="12071" actId="165"/>
          <ac:picMkLst>
            <pc:docMk/>
            <pc:sldMk cId="2777141855" sldId="364"/>
            <ac:picMk id="13" creationId="{2CCD99BB-7DD6-4CCF-7211-398F636A6B36}"/>
          </ac:picMkLst>
        </pc:picChg>
        <pc:picChg chg="mod">
          <ac:chgData name="Cesar Pzzo" userId="727aafd2658302de" providerId="LiveId" clId="{FA20F9A4-3295-46B5-ABEA-F50C594D9EB0}" dt="2024-06-24T17:48:37.384" v="12071" actId="165"/>
          <ac:picMkLst>
            <pc:docMk/>
            <pc:sldMk cId="2777141855" sldId="364"/>
            <ac:picMk id="14" creationId="{49B8CD70-0363-D7CB-92BB-67D49615AFEF}"/>
          </ac:picMkLst>
        </pc:picChg>
        <pc:picChg chg="add mod">
          <ac:chgData name="Cesar Pzzo" userId="727aafd2658302de" providerId="LiveId" clId="{FA20F9A4-3295-46B5-ABEA-F50C594D9EB0}" dt="2024-06-24T17:49:05.397" v="12078" actId="1076"/>
          <ac:picMkLst>
            <pc:docMk/>
            <pc:sldMk cId="2777141855" sldId="364"/>
            <ac:picMk id="21" creationId="{1E243454-4F16-3C00-96C3-561D8B69835A}"/>
          </ac:picMkLst>
        </pc:picChg>
        <pc:picChg chg="mod">
          <ac:chgData name="Cesar Pzzo" userId="727aafd2658302de" providerId="LiveId" clId="{FA20F9A4-3295-46B5-ABEA-F50C594D9EB0}" dt="2024-06-24T17:48:51.098" v="12077"/>
          <ac:picMkLst>
            <pc:docMk/>
            <pc:sldMk cId="2777141855" sldId="364"/>
            <ac:picMk id="26" creationId="{1BAE3957-667B-6B7A-71DB-6AB4CF08A85B}"/>
          </ac:picMkLst>
        </pc:picChg>
        <pc:picChg chg="mod">
          <ac:chgData name="Cesar Pzzo" userId="727aafd2658302de" providerId="LiveId" clId="{FA20F9A4-3295-46B5-ABEA-F50C594D9EB0}" dt="2024-06-24T17:48:37.384" v="12071" actId="165"/>
          <ac:picMkLst>
            <pc:docMk/>
            <pc:sldMk cId="2777141855" sldId="364"/>
            <ac:picMk id="54" creationId="{8E019141-11B2-A85F-E203-ED8FEFD8F4B8}"/>
          </ac:picMkLst>
        </pc:picChg>
        <pc:picChg chg="mod">
          <ac:chgData name="Cesar Pzzo" userId="727aafd2658302de" providerId="LiveId" clId="{FA20F9A4-3295-46B5-ABEA-F50C594D9EB0}" dt="2024-06-24T17:48:37.384" v="12071" actId="165"/>
          <ac:picMkLst>
            <pc:docMk/>
            <pc:sldMk cId="2777141855" sldId="364"/>
            <ac:picMk id="58" creationId="{4D335BED-680B-7F20-ACB3-BEA5566E13CC}"/>
          </ac:picMkLst>
        </pc:picChg>
        <pc:picChg chg="mod">
          <ac:chgData name="Cesar Pzzo" userId="727aafd2658302de" providerId="LiveId" clId="{FA20F9A4-3295-46B5-ABEA-F50C594D9EB0}" dt="2024-06-24T17:48:37.384" v="12071" actId="165"/>
          <ac:picMkLst>
            <pc:docMk/>
            <pc:sldMk cId="2777141855" sldId="364"/>
            <ac:picMk id="8196" creationId="{2ABAACA7-5E03-49AF-076C-E83E2171E3EC}"/>
          </ac:picMkLst>
        </pc:picChg>
        <pc:picChg chg="mod">
          <ac:chgData name="Cesar Pzzo" userId="727aafd2658302de" providerId="LiveId" clId="{FA20F9A4-3295-46B5-ABEA-F50C594D9EB0}" dt="2024-06-24T17:48:37.384" v="12071" actId="165"/>
          <ac:picMkLst>
            <pc:docMk/>
            <pc:sldMk cId="2777141855" sldId="364"/>
            <ac:picMk id="8197" creationId="{BEA522FC-B28F-52A5-4AAF-757AB53357CA}"/>
          </ac:picMkLst>
        </pc:picChg>
        <pc:picChg chg="mod">
          <ac:chgData name="Cesar Pzzo" userId="727aafd2658302de" providerId="LiveId" clId="{FA20F9A4-3295-46B5-ABEA-F50C594D9EB0}" dt="2024-06-24T17:48:37.384" v="12071" actId="165"/>
          <ac:picMkLst>
            <pc:docMk/>
            <pc:sldMk cId="2777141855" sldId="364"/>
            <ac:picMk id="8200" creationId="{C2F9B506-2C94-9C41-A944-9793053F0E77}"/>
          </ac:picMkLst>
        </pc:picChg>
        <pc:picChg chg="mod">
          <ac:chgData name="Cesar Pzzo" userId="727aafd2658302de" providerId="LiveId" clId="{FA20F9A4-3295-46B5-ABEA-F50C594D9EB0}" dt="2024-06-24T17:48:37.384" v="12071" actId="165"/>
          <ac:picMkLst>
            <pc:docMk/>
            <pc:sldMk cId="2777141855" sldId="364"/>
            <ac:picMk id="8211" creationId="{C43AB7D5-6FB8-40C6-C702-81AAB7F803A8}"/>
          </ac:picMkLst>
        </pc:picChg>
        <pc:picChg chg="mod">
          <ac:chgData name="Cesar Pzzo" userId="727aafd2658302de" providerId="LiveId" clId="{FA20F9A4-3295-46B5-ABEA-F50C594D9EB0}" dt="2024-06-24T17:48:37.384" v="12071" actId="165"/>
          <ac:picMkLst>
            <pc:docMk/>
            <pc:sldMk cId="2777141855" sldId="364"/>
            <ac:picMk id="8212" creationId="{55F23257-1405-18DE-8692-296F16CBF2E9}"/>
          </ac:picMkLst>
        </pc:picChg>
        <pc:picChg chg="mod">
          <ac:chgData name="Cesar Pzzo" userId="727aafd2658302de" providerId="LiveId" clId="{FA20F9A4-3295-46B5-ABEA-F50C594D9EB0}" dt="2024-06-24T17:48:37.384" v="12071" actId="165"/>
          <ac:picMkLst>
            <pc:docMk/>
            <pc:sldMk cId="2777141855" sldId="364"/>
            <ac:picMk id="8213" creationId="{5BE85141-DBC5-8E9F-DAFC-52A9B1775858}"/>
          </ac:picMkLst>
        </pc:picChg>
        <pc:picChg chg="mod">
          <ac:chgData name="Cesar Pzzo" userId="727aafd2658302de" providerId="LiveId" clId="{FA20F9A4-3295-46B5-ABEA-F50C594D9EB0}" dt="2024-06-24T17:48:37.384" v="12071" actId="165"/>
          <ac:picMkLst>
            <pc:docMk/>
            <pc:sldMk cId="2777141855" sldId="364"/>
            <ac:picMk id="8236" creationId="{E732B460-2DED-1190-FECF-33F709808E7B}"/>
          </ac:picMkLst>
        </pc:picChg>
        <pc:picChg chg="mod">
          <ac:chgData name="Cesar Pzzo" userId="727aafd2658302de" providerId="LiveId" clId="{FA20F9A4-3295-46B5-ABEA-F50C594D9EB0}" dt="2024-06-24T17:48:37.384" v="12071" actId="165"/>
          <ac:picMkLst>
            <pc:docMk/>
            <pc:sldMk cId="2777141855" sldId="364"/>
            <ac:picMk id="8237" creationId="{0259C24C-9B84-0376-D73F-42605DB8D2D0}"/>
          </ac:picMkLst>
        </pc:picChg>
        <pc:picChg chg="mod">
          <ac:chgData name="Cesar Pzzo" userId="727aafd2658302de" providerId="LiveId" clId="{FA20F9A4-3295-46B5-ABEA-F50C594D9EB0}" dt="2024-06-24T17:48:37.384" v="12071" actId="165"/>
          <ac:picMkLst>
            <pc:docMk/>
            <pc:sldMk cId="2777141855" sldId="364"/>
            <ac:picMk id="8238" creationId="{D23C5946-A0DF-2A89-C000-97BEF89C7F2A}"/>
          </ac:picMkLst>
        </pc:picChg>
      </pc:sldChg>
      <pc:sldChg chg="addSp delSp modSp add mod modAnim">
        <pc:chgData name="Cesar Pzzo" userId="727aafd2658302de" providerId="LiveId" clId="{FA20F9A4-3295-46B5-ABEA-F50C594D9EB0}" dt="2024-06-24T17:54:34.732" v="12136"/>
        <pc:sldMkLst>
          <pc:docMk/>
          <pc:sldMk cId="989663234" sldId="365"/>
        </pc:sldMkLst>
        <pc:spChg chg="add del mod">
          <ac:chgData name="Cesar Pzzo" userId="727aafd2658302de" providerId="LiveId" clId="{FA20F9A4-3295-46B5-ABEA-F50C594D9EB0}" dt="2024-06-24T17:54:30.582" v="12134" actId="478"/>
          <ac:spMkLst>
            <pc:docMk/>
            <pc:sldMk cId="989663234" sldId="365"/>
            <ac:spMk id="22" creationId="{FBD20476-CDD7-7408-B7FA-91460053B0FC}"/>
          </ac:spMkLst>
        </pc:spChg>
        <pc:spChg chg="add del mod">
          <ac:chgData name="Cesar Pzzo" userId="727aafd2658302de" providerId="LiveId" clId="{FA20F9A4-3295-46B5-ABEA-F50C594D9EB0}" dt="2024-06-24T17:54:30.582" v="12134" actId="478"/>
          <ac:spMkLst>
            <pc:docMk/>
            <pc:sldMk cId="989663234" sldId="365"/>
            <ac:spMk id="34" creationId="{E3A20424-23ED-FB74-3097-DBDE99B923E3}"/>
          </ac:spMkLst>
        </pc:spChg>
        <pc:picChg chg="mod ord">
          <ac:chgData name="Cesar Pzzo" userId="727aafd2658302de" providerId="LiveId" clId="{FA20F9A4-3295-46B5-ABEA-F50C594D9EB0}" dt="2024-06-24T17:53:29.578" v="12129" actId="1076"/>
          <ac:picMkLst>
            <pc:docMk/>
            <pc:sldMk cId="989663234" sldId="365"/>
            <ac:picMk id="21" creationId="{1E243454-4F16-3C00-96C3-561D8B69835A}"/>
          </ac:picMkLst>
        </pc:picChg>
      </pc:sldChg>
      <pc:sldChg chg="modSp add mod modNotesTx">
        <pc:chgData name="Cesar Pzzo" userId="727aafd2658302de" providerId="LiveId" clId="{FA20F9A4-3295-46B5-ABEA-F50C594D9EB0}" dt="2024-06-24T17:59:10.128" v="12533" actId="20577"/>
        <pc:sldMkLst>
          <pc:docMk/>
          <pc:sldMk cId="1649344527" sldId="366"/>
        </pc:sldMkLst>
        <pc:picChg chg="mod">
          <ac:chgData name="Cesar Pzzo" userId="727aafd2658302de" providerId="LiveId" clId="{FA20F9A4-3295-46B5-ABEA-F50C594D9EB0}" dt="2024-06-24T17:54:51.285" v="12142" actId="1035"/>
          <ac:picMkLst>
            <pc:docMk/>
            <pc:sldMk cId="1649344527" sldId="366"/>
            <ac:picMk id="21" creationId="{1E243454-4F16-3C00-96C3-561D8B69835A}"/>
          </ac:picMkLst>
        </pc:picChg>
      </pc:sldChg>
      <pc:sldChg chg="modSp add mod modAnim">
        <pc:chgData name="Cesar Pzzo" userId="727aafd2658302de" providerId="LiveId" clId="{FA20F9A4-3295-46B5-ABEA-F50C594D9EB0}" dt="2024-06-24T17:54:57.814" v="12143" actId="1076"/>
        <pc:sldMkLst>
          <pc:docMk/>
          <pc:sldMk cId="2989248370" sldId="367"/>
        </pc:sldMkLst>
        <pc:picChg chg="mod">
          <ac:chgData name="Cesar Pzzo" userId="727aafd2658302de" providerId="LiveId" clId="{FA20F9A4-3295-46B5-ABEA-F50C594D9EB0}" dt="2024-06-24T17:54:57.814" v="12143" actId="1076"/>
          <ac:picMkLst>
            <pc:docMk/>
            <pc:sldMk cId="2989248370" sldId="367"/>
            <ac:picMk id="21" creationId="{1E243454-4F16-3C00-96C3-561D8B69835A}"/>
          </ac:picMkLst>
        </pc:picChg>
      </pc:sldChg>
      <pc:sldChg chg="addSp delSp modSp add mod delAnim modNotesTx">
        <pc:chgData name="Cesar Pzzo" userId="727aafd2658302de" providerId="LiveId" clId="{FA20F9A4-3295-46B5-ABEA-F50C594D9EB0}" dt="2024-06-24T22:37:51.966" v="14543" actId="5793"/>
        <pc:sldMkLst>
          <pc:docMk/>
          <pc:sldMk cId="3727873224" sldId="368"/>
        </pc:sldMkLst>
        <pc:spChg chg="mod">
          <ac:chgData name="Cesar Pzzo" userId="727aafd2658302de" providerId="LiveId" clId="{FA20F9A4-3295-46B5-ABEA-F50C594D9EB0}" dt="2024-06-24T17:55:48.558" v="12271" actId="165"/>
          <ac:spMkLst>
            <pc:docMk/>
            <pc:sldMk cId="3727873224" sldId="368"/>
            <ac:spMk id="4" creationId="{6149746A-3C1E-DFB9-F148-07AC0B86A10A}"/>
          </ac:spMkLst>
        </pc:spChg>
        <pc:spChg chg="mod">
          <ac:chgData name="Cesar Pzzo" userId="727aafd2658302de" providerId="LiveId" clId="{FA20F9A4-3295-46B5-ABEA-F50C594D9EB0}" dt="2024-06-24T17:55:48.558" v="12271" actId="165"/>
          <ac:spMkLst>
            <pc:docMk/>
            <pc:sldMk cId="3727873224" sldId="368"/>
            <ac:spMk id="5" creationId="{BBB5D855-AD83-6825-FE8C-4B111B78DAA9}"/>
          </ac:spMkLst>
        </pc:spChg>
        <pc:spChg chg="mod">
          <ac:chgData name="Cesar Pzzo" userId="727aafd2658302de" providerId="LiveId" clId="{FA20F9A4-3295-46B5-ABEA-F50C594D9EB0}" dt="2024-06-24T17:55:48.558" v="12271" actId="165"/>
          <ac:spMkLst>
            <pc:docMk/>
            <pc:sldMk cId="3727873224" sldId="368"/>
            <ac:spMk id="9" creationId="{58211F4A-2463-CC6E-7C89-F119C8D6176D}"/>
          </ac:spMkLst>
        </pc:spChg>
        <pc:spChg chg="mod">
          <ac:chgData name="Cesar Pzzo" userId="727aafd2658302de" providerId="LiveId" clId="{FA20F9A4-3295-46B5-ABEA-F50C594D9EB0}" dt="2024-06-24T17:55:48.558" v="12271" actId="165"/>
          <ac:spMkLst>
            <pc:docMk/>
            <pc:sldMk cId="3727873224" sldId="368"/>
            <ac:spMk id="10" creationId="{95C7189E-5917-6733-3C6F-B92539DD1DC1}"/>
          </ac:spMkLst>
        </pc:spChg>
        <pc:spChg chg="mod">
          <ac:chgData name="Cesar Pzzo" userId="727aafd2658302de" providerId="LiveId" clId="{FA20F9A4-3295-46B5-ABEA-F50C594D9EB0}" dt="2024-06-24T17:55:48.558" v="12271" actId="165"/>
          <ac:spMkLst>
            <pc:docMk/>
            <pc:sldMk cId="3727873224" sldId="368"/>
            <ac:spMk id="11" creationId="{0180E440-AF0E-965C-B7C7-B92A19F488BF}"/>
          </ac:spMkLst>
        </pc:spChg>
        <pc:spChg chg="mod">
          <ac:chgData name="Cesar Pzzo" userId="727aafd2658302de" providerId="LiveId" clId="{FA20F9A4-3295-46B5-ABEA-F50C594D9EB0}" dt="2024-06-24T18:18:18.054" v="12782" actId="165"/>
          <ac:spMkLst>
            <pc:docMk/>
            <pc:sldMk cId="3727873224" sldId="368"/>
            <ac:spMk id="16" creationId="{88491527-8DBA-4552-9930-BEA2D624C8E4}"/>
          </ac:spMkLst>
        </pc:spChg>
        <pc:spChg chg="mod">
          <ac:chgData name="Cesar Pzzo" userId="727aafd2658302de" providerId="LiveId" clId="{FA20F9A4-3295-46B5-ABEA-F50C594D9EB0}" dt="2024-06-24T18:18:18.054" v="12782" actId="165"/>
          <ac:spMkLst>
            <pc:docMk/>
            <pc:sldMk cId="3727873224" sldId="368"/>
            <ac:spMk id="17" creationId="{4E66E942-CCEC-2D5F-ADA2-4CF4708FFE7B}"/>
          </ac:spMkLst>
        </pc:spChg>
        <pc:spChg chg="del">
          <ac:chgData name="Cesar Pzzo" userId="727aafd2658302de" providerId="LiveId" clId="{FA20F9A4-3295-46B5-ABEA-F50C594D9EB0}" dt="2024-06-24T17:55:41.510" v="12268" actId="478"/>
          <ac:spMkLst>
            <pc:docMk/>
            <pc:sldMk cId="3727873224" sldId="368"/>
            <ac:spMk id="22" creationId="{FBD20476-CDD7-7408-B7FA-91460053B0FC}"/>
          </ac:spMkLst>
        </pc:spChg>
        <pc:spChg chg="del">
          <ac:chgData name="Cesar Pzzo" userId="727aafd2658302de" providerId="LiveId" clId="{FA20F9A4-3295-46B5-ABEA-F50C594D9EB0}" dt="2024-06-24T17:55:43.305" v="12269" actId="478"/>
          <ac:spMkLst>
            <pc:docMk/>
            <pc:sldMk cId="3727873224" sldId="368"/>
            <ac:spMk id="34" creationId="{E3A20424-23ED-FB74-3097-DBDE99B923E3}"/>
          </ac:spMkLst>
        </pc:spChg>
        <pc:spChg chg="mod">
          <ac:chgData name="Cesar Pzzo" userId="727aafd2658302de" providerId="LiveId" clId="{FA20F9A4-3295-46B5-ABEA-F50C594D9EB0}" dt="2024-06-24T18:18:18.054" v="12782" actId="165"/>
          <ac:spMkLst>
            <pc:docMk/>
            <pc:sldMk cId="3727873224" sldId="368"/>
            <ac:spMk id="59" creationId="{23CD0E13-D1CF-E49C-B009-69533AB27775}"/>
          </ac:spMkLst>
        </pc:spChg>
        <pc:spChg chg="mod">
          <ac:chgData name="Cesar Pzzo" userId="727aafd2658302de" providerId="LiveId" clId="{FA20F9A4-3295-46B5-ABEA-F50C594D9EB0}" dt="2024-06-24T18:18:18.054" v="12782" actId="165"/>
          <ac:spMkLst>
            <pc:docMk/>
            <pc:sldMk cId="3727873224" sldId="368"/>
            <ac:spMk id="60" creationId="{45FD4F93-12E4-C680-1C44-BD833C6CF92B}"/>
          </ac:spMkLst>
        </pc:spChg>
        <pc:spChg chg="mod">
          <ac:chgData name="Cesar Pzzo" userId="727aafd2658302de" providerId="LiveId" clId="{FA20F9A4-3295-46B5-ABEA-F50C594D9EB0}" dt="2024-06-24T18:18:18.054" v="12782" actId="165"/>
          <ac:spMkLst>
            <pc:docMk/>
            <pc:sldMk cId="3727873224" sldId="368"/>
            <ac:spMk id="62" creationId="{03FF74F8-A9A6-9C1D-D604-2E3C971C4E1D}"/>
          </ac:spMkLst>
        </pc:spChg>
        <pc:spChg chg="mod">
          <ac:chgData name="Cesar Pzzo" userId="727aafd2658302de" providerId="LiveId" clId="{FA20F9A4-3295-46B5-ABEA-F50C594D9EB0}" dt="2024-06-24T18:18:18.054" v="12782" actId="165"/>
          <ac:spMkLst>
            <pc:docMk/>
            <pc:sldMk cId="3727873224" sldId="368"/>
            <ac:spMk id="8201" creationId="{D04FDDB9-8D37-DD9D-51B9-62CBC753F066}"/>
          </ac:spMkLst>
        </pc:spChg>
        <pc:spChg chg="mod">
          <ac:chgData name="Cesar Pzzo" userId="727aafd2658302de" providerId="LiveId" clId="{FA20F9A4-3295-46B5-ABEA-F50C594D9EB0}" dt="2024-06-24T18:18:18.054" v="12782" actId="165"/>
          <ac:spMkLst>
            <pc:docMk/>
            <pc:sldMk cId="3727873224" sldId="368"/>
            <ac:spMk id="8208" creationId="{0F914006-0265-6A96-9EF0-7C7CB4A760A7}"/>
          </ac:spMkLst>
        </pc:spChg>
        <pc:spChg chg="mod">
          <ac:chgData name="Cesar Pzzo" userId="727aafd2658302de" providerId="LiveId" clId="{FA20F9A4-3295-46B5-ABEA-F50C594D9EB0}" dt="2024-06-24T18:18:18.054" v="12782" actId="165"/>
          <ac:spMkLst>
            <pc:docMk/>
            <pc:sldMk cId="3727873224" sldId="368"/>
            <ac:spMk id="8233" creationId="{6CA7A9BE-F49C-3C8B-A6FD-981354538F64}"/>
          </ac:spMkLst>
        </pc:spChg>
        <pc:spChg chg="mod">
          <ac:chgData name="Cesar Pzzo" userId="727aafd2658302de" providerId="LiveId" clId="{FA20F9A4-3295-46B5-ABEA-F50C594D9EB0}" dt="2024-06-24T18:18:18.054" v="12782" actId="165"/>
          <ac:spMkLst>
            <pc:docMk/>
            <pc:sldMk cId="3727873224" sldId="368"/>
            <ac:spMk id="8234" creationId="{3C9F830E-15E2-FD12-70C1-73506CB8B5EC}"/>
          </ac:spMkLst>
        </pc:spChg>
        <pc:spChg chg="mod">
          <ac:chgData name="Cesar Pzzo" userId="727aafd2658302de" providerId="LiveId" clId="{FA20F9A4-3295-46B5-ABEA-F50C594D9EB0}" dt="2024-06-24T18:18:18.054" v="12782" actId="165"/>
          <ac:spMkLst>
            <pc:docMk/>
            <pc:sldMk cId="3727873224" sldId="368"/>
            <ac:spMk id="8235" creationId="{25FE9D41-AAE5-5A83-EDED-0B01A60294F2}"/>
          </ac:spMkLst>
        </pc:spChg>
        <pc:grpChg chg="mod topLvl">
          <ac:chgData name="Cesar Pzzo" userId="727aafd2658302de" providerId="LiveId" clId="{FA20F9A4-3295-46B5-ABEA-F50C594D9EB0}" dt="2024-06-24T18:19:30.611" v="12786" actId="167"/>
          <ac:grpSpMkLst>
            <pc:docMk/>
            <pc:sldMk cId="3727873224" sldId="368"/>
            <ac:grpSpMk id="2" creationId="{29F7055B-2008-40FB-6EBE-DCE80A3279C3}"/>
          </ac:grpSpMkLst>
        </pc:grpChg>
        <pc:grpChg chg="del mod topLvl">
          <ac:chgData name="Cesar Pzzo" userId="727aafd2658302de" providerId="LiveId" clId="{FA20F9A4-3295-46B5-ABEA-F50C594D9EB0}" dt="2024-06-24T17:55:50.915" v="12272" actId="478"/>
          <ac:grpSpMkLst>
            <pc:docMk/>
            <pc:sldMk cId="3727873224" sldId="368"/>
            <ac:grpSpMk id="3" creationId="{168DAD8D-A338-B779-2C86-EEC1D56B8631}"/>
          </ac:grpSpMkLst>
        </pc:grpChg>
        <pc:grpChg chg="mod topLvl">
          <ac:chgData name="Cesar Pzzo" userId="727aafd2658302de" providerId="LiveId" clId="{FA20F9A4-3295-46B5-ABEA-F50C594D9EB0}" dt="2024-06-24T18:19:30.611" v="12786" actId="167"/>
          <ac:grpSpMkLst>
            <pc:docMk/>
            <pc:sldMk cId="3727873224" sldId="368"/>
            <ac:grpSpMk id="15" creationId="{C6F93C32-3734-467E-D582-89F027414029}"/>
          </ac:grpSpMkLst>
        </pc:grpChg>
        <pc:grpChg chg="add del mod">
          <ac:chgData name="Cesar Pzzo" userId="727aafd2658302de" providerId="LiveId" clId="{FA20F9A4-3295-46B5-ABEA-F50C594D9EB0}" dt="2024-06-24T18:18:18.054" v="12782" actId="165"/>
          <ac:grpSpMkLst>
            <pc:docMk/>
            <pc:sldMk cId="3727873224" sldId="368"/>
            <ac:grpSpMk id="40" creationId="{7FA91422-3D22-9EEA-0699-DE9995839169}"/>
          </ac:grpSpMkLst>
        </pc:grpChg>
        <pc:grpChg chg="del mod">
          <ac:chgData name="Cesar Pzzo" userId="727aafd2658302de" providerId="LiveId" clId="{FA20F9A4-3295-46B5-ABEA-F50C594D9EB0}" dt="2024-06-24T17:55:48.558" v="12271" actId="165"/>
          <ac:grpSpMkLst>
            <pc:docMk/>
            <pc:sldMk cId="3727873224" sldId="368"/>
            <ac:grpSpMk id="8202" creationId="{5529AAA0-A45B-2687-299A-FC8F7FD9D4B2}"/>
          </ac:grpSpMkLst>
        </pc:grpChg>
        <pc:picChg chg="mod">
          <ac:chgData name="Cesar Pzzo" userId="727aafd2658302de" providerId="LiveId" clId="{FA20F9A4-3295-46B5-ABEA-F50C594D9EB0}" dt="2024-06-24T17:55:48.558" v="12271" actId="165"/>
          <ac:picMkLst>
            <pc:docMk/>
            <pc:sldMk cId="3727873224" sldId="368"/>
            <ac:picMk id="6" creationId="{854D7B75-22B4-A894-6111-BE3E4DADD61F}"/>
          </ac:picMkLst>
        </pc:picChg>
        <pc:picChg chg="mod">
          <ac:chgData name="Cesar Pzzo" userId="727aafd2658302de" providerId="LiveId" clId="{FA20F9A4-3295-46B5-ABEA-F50C594D9EB0}" dt="2024-06-24T17:55:48.558" v="12271" actId="165"/>
          <ac:picMkLst>
            <pc:docMk/>
            <pc:sldMk cId="3727873224" sldId="368"/>
            <ac:picMk id="7" creationId="{6F1CD7A5-75DF-A6AB-075C-452F331B8463}"/>
          </ac:picMkLst>
        </pc:picChg>
        <pc:picChg chg="mod">
          <ac:chgData name="Cesar Pzzo" userId="727aafd2658302de" providerId="LiveId" clId="{FA20F9A4-3295-46B5-ABEA-F50C594D9EB0}" dt="2024-06-24T17:55:48.558" v="12271" actId="165"/>
          <ac:picMkLst>
            <pc:docMk/>
            <pc:sldMk cId="3727873224" sldId="368"/>
            <ac:picMk id="8" creationId="{E51CE3C6-8946-A086-2335-14E594A33D39}"/>
          </ac:picMkLst>
        </pc:picChg>
        <pc:picChg chg="mod">
          <ac:chgData name="Cesar Pzzo" userId="727aafd2658302de" providerId="LiveId" clId="{FA20F9A4-3295-46B5-ABEA-F50C594D9EB0}" dt="2024-06-24T17:55:48.558" v="12271" actId="165"/>
          <ac:picMkLst>
            <pc:docMk/>
            <pc:sldMk cId="3727873224" sldId="368"/>
            <ac:picMk id="12" creationId="{11A4102A-C41C-EB61-1FB3-71AFFD32E548}"/>
          </ac:picMkLst>
        </pc:picChg>
        <pc:picChg chg="mod">
          <ac:chgData name="Cesar Pzzo" userId="727aafd2658302de" providerId="LiveId" clId="{FA20F9A4-3295-46B5-ABEA-F50C594D9EB0}" dt="2024-06-24T17:55:48.558" v="12271" actId="165"/>
          <ac:picMkLst>
            <pc:docMk/>
            <pc:sldMk cId="3727873224" sldId="368"/>
            <ac:picMk id="13" creationId="{2CCD99BB-7DD6-4CCF-7211-398F636A6B36}"/>
          </ac:picMkLst>
        </pc:picChg>
        <pc:picChg chg="mod">
          <ac:chgData name="Cesar Pzzo" userId="727aafd2658302de" providerId="LiveId" clId="{FA20F9A4-3295-46B5-ABEA-F50C594D9EB0}" dt="2024-06-24T17:55:48.558" v="12271" actId="165"/>
          <ac:picMkLst>
            <pc:docMk/>
            <pc:sldMk cId="3727873224" sldId="368"/>
            <ac:picMk id="14" creationId="{49B8CD70-0363-D7CB-92BB-67D49615AFEF}"/>
          </ac:picMkLst>
        </pc:picChg>
        <pc:picChg chg="del">
          <ac:chgData name="Cesar Pzzo" userId="727aafd2658302de" providerId="LiveId" clId="{FA20F9A4-3295-46B5-ABEA-F50C594D9EB0}" dt="2024-06-24T17:55:44.892" v="12270" actId="478"/>
          <ac:picMkLst>
            <pc:docMk/>
            <pc:sldMk cId="3727873224" sldId="368"/>
            <ac:picMk id="21" creationId="{1E243454-4F16-3C00-96C3-561D8B69835A}"/>
          </ac:picMkLst>
        </pc:picChg>
        <pc:picChg chg="mod">
          <ac:chgData name="Cesar Pzzo" userId="727aafd2658302de" providerId="LiveId" clId="{FA20F9A4-3295-46B5-ABEA-F50C594D9EB0}" dt="2024-06-24T18:18:18.054" v="12782" actId="165"/>
          <ac:picMkLst>
            <pc:docMk/>
            <pc:sldMk cId="3727873224" sldId="368"/>
            <ac:picMk id="26" creationId="{1BAE3957-667B-6B7A-71DB-6AB4CF08A85B}"/>
          </ac:picMkLst>
        </pc:picChg>
        <pc:picChg chg="mod">
          <ac:chgData name="Cesar Pzzo" userId="727aafd2658302de" providerId="LiveId" clId="{FA20F9A4-3295-46B5-ABEA-F50C594D9EB0}" dt="2024-06-24T18:18:18.054" v="12782" actId="165"/>
          <ac:picMkLst>
            <pc:docMk/>
            <pc:sldMk cId="3727873224" sldId="368"/>
            <ac:picMk id="54" creationId="{8E019141-11B2-A85F-E203-ED8FEFD8F4B8}"/>
          </ac:picMkLst>
        </pc:picChg>
        <pc:picChg chg="mod">
          <ac:chgData name="Cesar Pzzo" userId="727aafd2658302de" providerId="LiveId" clId="{FA20F9A4-3295-46B5-ABEA-F50C594D9EB0}" dt="2024-06-24T18:18:18.054" v="12782" actId="165"/>
          <ac:picMkLst>
            <pc:docMk/>
            <pc:sldMk cId="3727873224" sldId="368"/>
            <ac:picMk id="58" creationId="{4D335BED-680B-7F20-ACB3-BEA5566E13CC}"/>
          </ac:picMkLst>
        </pc:picChg>
        <pc:picChg chg="mod">
          <ac:chgData name="Cesar Pzzo" userId="727aafd2658302de" providerId="LiveId" clId="{FA20F9A4-3295-46B5-ABEA-F50C594D9EB0}" dt="2024-06-24T18:18:18.054" v="12782" actId="165"/>
          <ac:picMkLst>
            <pc:docMk/>
            <pc:sldMk cId="3727873224" sldId="368"/>
            <ac:picMk id="8196" creationId="{2ABAACA7-5E03-49AF-076C-E83E2171E3EC}"/>
          </ac:picMkLst>
        </pc:picChg>
        <pc:picChg chg="mod">
          <ac:chgData name="Cesar Pzzo" userId="727aafd2658302de" providerId="LiveId" clId="{FA20F9A4-3295-46B5-ABEA-F50C594D9EB0}" dt="2024-06-24T18:18:18.054" v="12782" actId="165"/>
          <ac:picMkLst>
            <pc:docMk/>
            <pc:sldMk cId="3727873224" sldId="368"/>
            <ac:picMk id="8197" creationId="{BEA522FC-B28F-52A5-4AAF-757AB53357CA}"/>
          </ac:picMkLst>
        </pc:picChg>
        <pc:picChg chg="mod">
          <ac:chgData name="Cesar Pzzo" userId="727aafd2658302de" providerId="LiveId" clId="{FA20F9A4-3295-46B5-ABEA-F50C594D9EB0}" dt="2024-06-24T18:18:18.054" v="12782" actId="165"/>
          <ac:picMkLst>
            <pc:docMk/>
            <pc:sldMk cId="3727873224" sldId="368"/>
            <ac:picMk id="8200" creationId="{C2F9B506-2C94-9C41-A944-9793053F0E77}"/>
          </ac:picMkLst>
        </pc:picChg>
        <pc:picChg chg="mod">
          <ac:chgData name="Cesar Pzzo" userId="727aafd2658302de" providerId="LiveId" clId="{FA20F9A4-3295-46B5-ABEA-F50C594D9EB0}" dt="2024-06-24T18:18:18.054" v="12782" actId="165"/>
          <ac:picMkLst>
            <pc:docMk/>
            <pc:sldMk cId="3727873224" sldId="368"/>
            <ac:picMk id="8211" creationId="{C43AB7D5-6FB8-40C6-C702-81AAB7F803A8}"/>
          </ac:picMkLst>
        </pc:picChg>
        <pc:picChg chg="mod">
          <ac:chgData name="Cesar Pzzo" userId="727aafd2658302de" providerId="LiveId" clId="{FA20F9A4-3295-46B5-ABEA-F50C594D9EB0}" dt="2024-06-24T18:18:18.054" v="12782" actId="165"/>
          <ac:picMkLst>
            <pc:docMk/>
            <pc:sldMk cId="3727873224" sldId="368"/>
            <ac:picMk id="8212" creationId="{55F23257-1405-18DE-8692-296F16CBF2E9}"/>
          </ac:picMkLst>
        </pc:picChg>
        <pc:picChg chg="mod">
          <ac:chgData name="Cesar Pzzo" userId="727aafd2658302de" providerId="LiveId" clId="{FA20F9A4-3295-46B5-ABEA-F50C594D9EB0}" dt="2024-06-24T18:18:18.054" v="12782" actId="165"/>
          <ac:picMkLst>
            <pc:docMk/>
            <pc:sldMk cId="3727873224" sldId="368"/>
            <ac:picMk id="8213" creationId="{5BE85141-DBC5-8E9F-DAFC-52A9B1775858}"/>
          </ac:picMkLst>
        </pc:picChg>
        <pc:picChg chg="mod">
          <ac:chgData name="Cesar Pzzo" userId="727aafd2658302de" providerId="LiveId" clId="{FA20F9A4-3295-46B5-ABEA-F50C594D9EB0}" dt="2024-06-24T18:18:18.054" v="12782" actId="165"/>
          <ac:picMkLst>
            <pc:docMk/>
            <pc:sldMk cId="3727873224" sldId="368"/>
            <ac:picMk id="8236" creationId="{E732B460-2DED-1190-FECF-33F709808E7B}"/>
          </ac:picMkLst>
        </pc:picChg>
        <pc:picChg chg="mod">
          <ac:chgData name="Cesar Pzzo" userId="727aafd2658302de" providerId="LiveId" clId="{FA20F9A4-3295-46B5-ABEA-F50C594D9EB0}" dt="2024-06-24T18:18:18.054" v="12782" actId="165"/>
          <ac:picMkLst>
            <pc:docMk/>
            <pc:sldMk cId="3727873224" sldId="368"/>
            <ac:picMk id="8237" creationId="{0259C24C-9B84-0376-D73F-42605DB8D2D0}"/>
          </ac:picMkLst>
        </pc:picChg>
        <pc:picChg chg="mod">
          <ac:chgData name="Cesar Pzzo" userId="727aafd2658302de" providerId="LiveId" clId="{FA20F9A4-3295-46B5-ABEA-F50C594D9EB0}" dt="2024-06-24T18:18:18.054" v="12782" actId="165"/>
          <ac:picMkLst>
            <pc:docMk/>
            <pc:sldMk cId="3727873224" sldId="368"/>
            <ac:picMk id="8238" creationId="{D23C5946-A0DF-2A89-C000-97BEF89C7F2A}"/>
          </ac:picMkLst>
        </pc:picChg>
      </pc:sldChg>
      <pc:sldChg chg="add del">
        <pc:chgData name="Cesar Pzzo" userId="727aafd2658302de" providerId="LiveId" clId="{FA20F9A4-3295-46B5-ABEA-F50C594D9EB0}" dt="2024-06-24T18:19:25.155" v="12785" actId="47"/>
        <pc:sldMkLst>
          <pc:docMk/>
          <pc:sldMk cId="2227472122" sldId="369"/>
        </pc:sldMkLst>
      </pc:sldChg>
      <pc:sldChg chg="modSp add del modAnim modNotesTx">
        <pc:chgData name="Cesar Pzzo" userId="727aafd2658302de" providerId="LiveId" clId="{FA20F9A4-3295-46B5-ABEA-F50C594D9EB0}" dt="2024-06-24T18:18:22.373" v="12783" actId="47"/>
        <pc:sldMkLst>
          <pc:docMk/>
          <pc:sldMk cId="3322672294" sldId="369"/>
        </pc:sldMkLst>
        <pc:spChg chg="mod">
          <ac:chgData name="Cesar Pzzo" userId="727aafd2658302de" providerId="LiveId" clId="{FA20F9A4-3295-46B5-ABEA-F50C594D9EB0}" dt="2024-06-24T17:56:22.490" v="12422" actId="1036"/>
          <ac:spMkLst>
            <pc:docMk/>
            <pc:sldMk cId="3322672294" sldId="369"/>
            <ac:spMk id="16" creationId="{88491527-8DBA-4552-9930-BEA2D624C8E4}"/>
          </ac:spMkLst>
        </pc:spChg>
        <pc:spChg chg="mod">
          <ac:chgData name="Cesar Pzzo" userId="727aafd2658302de" providerId="LiveId" clId="{FA20F9A4-3295-46B5-ABEA-F50C594D9EB0}" dt="2024-06-24T17:56:22.490" v="12422" actId="1036"/>
          <ac:spMkLst>
            <pc:docMk/>
            <pc:sldMk cId="3322672294" sldId="369"/>
            <ac:spMk id="17" creationId="{4E66E942-CCEC-2D5F-ADA2-4CF4708FFE7B}"/>
          </ac:spMkLst>
        </pc:spChg>
        <pc:spChg chg="mod">
          <ac:chgData name="Cesar Pzzo" userId="727aafd2658302de" providerId="LiveId" clId="{FA20F9A4-3295-46B5-ABEA-F50C594D9EB0}" dt="2024-06-24T17:56:22.490" v="12422" actId="1036"/>
          <ac:spMkLst>
            <pc:docMk/>
            <pc:sldMk cId="3322672294" sldId="369"/>
            <ac:spMk id="59" creationId="{23CD0E13-D1CF-E49C-B009-69533AB27775}"/>
          </ac:spMkLst>
        </pc:spChg>
        <pc:spChg chg="mod">
          <ac:chgData name="Cesar Pzzo" userId="727aafd2658302de" providerId="LiveId" clId="{FA20F9A4-3295-46B5-ABEA-F50C594D9EB0}" dt="2024-06-24T17:56:22.490" v="12422" actId="1036"/>
          <ac:spMkLst>
            <pc:docMk/>
            <pc:sldMk cId="3322672294" sldId="369"/>
            <ac:spMk id="60" creationId="{45FD4F93-12E4-C680-1C44-BD833C6CF92B}"/>
          </ac:spMkLst>
        </pc:spChg>
        <pc:spChg chg="mod">
          <ac:chgData name="Cesar Pzzo" userId="727aafd2658302de" providerId="LiveId" clId="{FA20F9A4-3295-46B5-ABEA-F50C594D9EB0}" dt="2024-06-24T17:56:22.490" v="12422" actId="1036"/>
          <ac:spMkLst>
            <pc:docMk/>
            <pc:sldMk cId="3322672294" sldId="369"/>
            <ac:spMk id="62" creationId="{03FF74F8-A9A6-9C1D-D604-2E3C971C4E1D}"/>
          </ac:spMkLst>
        </pc:spChg>
        <pc:spChg chg="mod">
          <ac:chgData name="Cesar Pzzo" userId="727aafd2658302de" providerId="LiveId" clId="{FA20F9A4-3295-46B5-ABEA-F50C594D9EB0}" dt="2024-06-24T17:56:22.490" v="12422" actId="1036"/>
          <ac:spMkLst>
            <pc:docMk/>
            <pc:sldMk cId="3322672294" sldId="369"/>
            <ac:spMk id="8201" creationId="{D04FDDB9-8D37-DD9D-51B9-62CBC753F066}"/>
          </ac:spMkLst>
        </pc:spChg>
        <pc:spChg chg="mod">
          <ac:chgData name="Cesar Pzzo" userId="727aafd2658302de" providerId="LiveId" clId="{FA20F9A4-3295-46B5-ABEA-F50C594D9EB0}" dt="2024-06-24T17:56:22.490" v="12422" actId="1036"/>
          <ac:spMkLst>
            <pc:docMk/>
            <pc:sldMk cId="3322672294" sldId="369"/>
            <ac:spMk id="8208" creationId="{0F914006-0265-6A96-9EF0-7C7CB4A760A7}"/>
          </ac:spMkLst>
        </pc:spChg>
        <pc:spChg chg="mod">
          <ac:chgData name="Cesar Pzzo" userId="727aafd2658302de" providerId="LiveId" clId="{FA20F9A4-3295-46B5-ABEA-F50C594D9EB0}" dt="2024-06-24T17:56:22.490" v="12422" actId="1036"/>
          <ac:spMkLst>
            <pc:docMk/>
            <pc:sldMk cId="3322672294" sldId="369"/>
            <ac:spMk id="8233" creationId="{6CA7A9BE-F49C-3C8B-A6FD-981354538F64}"/>
          </ac:spMkLst>
        </pc:spChg>
        <pc:spChg chg="mod">
          <ac:chgData name="Cesar Pzzo" userId="727aafd2658302de" providerId="LiveId" clId="{FA20F9A4-3295-46B5-ABEA-F50C594D9EB0}" dt="2024-06-24T17:56:22.490" v="12422" actId="1036"/>
          <ac:spMkLst>
            <pc:docMk/>
            <pc:sldMk cId="3322672294" sldId="369"/>
            <ac:spMk id="8234" creationId="{3C9F830E-15E2-FD12-70C1-73506CB8B5EC}"/>
          </ac:spMkLst>
        </pc:spChg>
        <pc:spChg chg="mod">
          <ac:chgData name="Cesar Pzzo" userId="727aafd2658302de" providerId="LiveId" clId="{FA20F9A4-3295-46B5-ABEA-F50C594D9EB0}" dt="2024-06-24T17:56:22.490" v="12422" actId="1036"/>
          <ac:spMkLst>
            <pc:docMk/>
            <pc:sldMk cId="3322672294" sldId="369"/>
            <ac:spMk id="8235" creationId="{25FE9D41-AAE5-5A83-EDED-0B01A60294F2}"/>
          </ac:spMkLst>
        </pc:spChg>
        <pc:grpChg chg="mod">
          <ac:chgData name="Cesar Pzzo" userId="727aafd2658302de" providerId="LiveId" clId="{FA20F9A4-3295-46B5-ABEA-F50C594D9EB0}" dt="2024-06-24T17:56:22.490" v="12422" actId="1036"/>
          <ac:grpSpMkLst>
            <pc:docMk/>
            <pc:sldMk cId="3322672294" sldId="369"/>
            <ac:grpSpMk id="2" creationId="{29F7055B-2008-40FB-6EBE-DCE80A3279C3}"/>
          </ac:grpSpMkLst>
        </pc:grpChg>
        <pc:grpChg chg="mod">
          <ac:chgData name="Cesar Pzzo" userId="727aafd2658302de" providerId="LiveId" clId="{FA20F9A4-3295-46B5-ABEA-F50C594D9EB0}" dt="2024-06-24T17:56:22.490" v="12422" actId="1036"/>
          <ac:grpSpMkLst>
            <pc:docMk/>
            <pc:sldMk cId="3322672294" sldId="369"/>
            <ac:grpSpMk id="15" creationId="{C6F93C32-3734-467E-D582-89F027414029}"/>
          </ac:grpSpMkLst>
        </pc:grpChg>
        <pc:grpChg chg="mod">
          <ac:chgData name="Cesar Pzzo" userId="727aafd2658302de" providerId="LiveId" clId="{FA20F9A4-3295-46B5-ABEA-F50C594D9EB0}" dt="2024-06-24T17:56:22.490" v="12422" actId="1036"/>
          <ac:grpSpMkLst>
            <pc:docMk/>
            <pc:sldMk cId="3322672294" sldId="369"/>
            <ac:grpSpMk id="40" creationId="{7FA91422-3D22-9EEA-0699-DE9995839169}"/>
          </ac:grpSpMkLst>
        </pc:grpChg>
        <pc:picChg chg="mod">
          <ac:chgData name="Cesar Pzzo" userId="727aafd2658302de" providerId="LiveId" clId="{FA20F9A4-3295-46B5-ABEA-F50C594D9EB0}" dt="2024-06-24T17:56:22.490" v="12422" actId="1036"/>
          <ac:picMkLst>
            <pc:docMk/>
            <pc:sldMk cId="3322672294" sldId="369"/>
            <ac:picMk id="26" creationId="{1BAE3957-667B-6B7A-71DB-6AB4CF08A85B}"/>
          </ac:picMkLst>
        </pc:picChg>
        <pc:picChg chg="mod">
          <ac:chgData name="Cesar Pzzo" userId="727aafd2658302de" providerId="LiveId" clId="{FA20F9A4-3295-46B5-ABEA-F50C594D9EB0}" dt="2024-06-24T17:56:22.490" v="12422" actId="1036"/>
          <ac:picMkLst>
            <pc:docMk/>
            <pc:sldMk cId="3322672294" sldId="369"/>
            <ac:picMk id="54" creationId="{8E019141-11B2-A85F-E203-ED8FEFD8F4B8}"/>
          </ac:picMkLst>
        </pc:picChg>
        <pc:picChg chg="mod">
          <ac:chgData name="Cesar Pzzo" userId="727aafd2658302de" providerId="LiveId" clId="{FA20F9A4-3295-46B5-ABEA-F50C594D9EB0}" dt="2024-06-24T17:56:22.490" v="12422" actId="1036"/>
          <ac:picMkLst>
            <pc:docMk/>
            <pc:sldMk cId="3322672294" sldId="369"/>
            <ac:picMk id="58" creationId="{4D335BED-680B-7F20-ACB3-BEA5566E13CC}"/>
          </ac:picMkLst>
        </pc:picChg>
        <pc:picChg chg="mod">
          <ac:chgData name="Cesar Pzzo" userId="727aafd2658302de" providerId="LiveId" clId="{FA20F9A4-3295-46B5-ABEA-F50C594D9EB0}" dt="2024-06-24T17:56:22.490" v="12422" actId="1036"/>
          <ac:picMkLst>
            <pc:docMk/>
            <pc:sldMk cId="3322672294" sldId="369"/>
            <ac:picMk id="8196" creationId="{2ABAACA7-5E03-49AF-076C-E83E2171E3EC}"/>
          </ac:picMkLst>
        </pc:picChg>
        <pc:picChg chg="mod">
          <ac:chgData name="Cesar Pzzo" userId="727aafd2658302de" providerId="LiveId" clId="{FA20F9A4-3295-46B5-ABEA-F50C594D9EB0}" dt="2024-06-24T17:56:22.490" v="12422" actId="1036"/>
          <ac:picMkLst>
            <pc:docMk/>
            <pc:sldMk cId="3322672294" sldId="369"/>
            <ac:picMk id="8197" creationId="{BEA522FC-B28F-52A5-4AAF-757AB53357CA}"/>
          </ac:picMkLst>
        </pc:picChg>
        <pc:picChg chg="mod">
          <ac:chgData name="Cesar Pzzo" userId="727aafd2658302de" providerId="LiveId" clId="{FA20F9A4-3295-46B5-ABEA-F50C594D9EB0}" dt="2024-06-24T17:56:22.490" v="12422" actId="1036"/>
          <ac:picMkLst>
            <pc:docMk/>
            <pc:sldMk cId="3322672294" sldId="369"/>
            <ac:picMk id="8200" creationId="{C2F9B506-2C94-9C41-A944-9793053F0E77}"/>
          </ac:picMkLst>
        </pc:picChg>
        <pc:picChg chg="mod">
          <ac:chgData name="Cesar Pzzo" userId="727aafd2658302de" providerId="LiveId" clId="{FA20F9A4-3295-46B5-ABEA-F50C594D9EB0}" dt="2024-06-24T17:56:22.490" v="12422" actId="1036"/>
          <ac:picMkLst>
            <pc:docMk/>
            <pc:sldMk cId="3322672294" sldId="369"/>
            <ac:picMk id="8211" creationId="{C43AB7D5-6FB8-40C6-C702-81AAB7F803A8}"/>
          </ac:picMkLst>
        </pc:picChg>
        <pc:picChg chg="mod">
          <ac:chgData name="Cesar Pzzo" userId="727aafd2658302de" providerId="LiveId" clId="{FA20F9A4-3295-46B5-ABEA-F50C594D9EB0}" dt="2024-06-24T17:56:22.490" v="12422" actId="1036"/>
          <ac:picMkLst>
            <pc:docMk/>
            <pc:sldMk cId="3322672294" sldId="369"/>
            <ac:picMk id="8212" creationId="{55F23257-1405-18DE-8692-296F16CBF2E9}"/>
          </ac:picMkLst>
        </pc:picChg>
        <pc:picChg chg="mod">
          <ac:chgData name="Cesar Pzzo" userId="727aafd2658302de" providerId="LiveId" clId="{FA20F9A4-3295-46B5-ABEA-F50C594D9EB0}" dt="2024-06-24T17:56:22.490" v="12422" actId="1036"/>
          <ac:picMkLst>
            <pc:docMk/>
            <pc:sldMk cId="3322672294" sldId="369"/>
            <ac:picMk id="8213" creationId="{5BE85141-DBC5-8E9F-DAFC-52A9B1775858}"/>
          </ac:picMkLst>
        </pc:picChg>
        <pc:picChg chg="mod">
          <ac:chgData name="Cesar Pzzo" userId="727aafd2658302de" providerId="LiveId" clId="{FA20F9A4-3295-46B5-ABEA-F50C594D9EB0}" dt="2024-06-24T17:56:22.490" v="12422" actId="1036"/>
          <ac:picMkLst>
            <pc:docMk/>
            <pc:sldMk cId="3322672294" sldId="369"/>
            <ac:picMk id="8236" creationId="{E732B460-2DED-1190-FECF-33F709808E7B}"/>
          </ac:picMkLst>
        </pc:picChg>
        <pc:picChg chg="mod">
          <ac:chgData name="Cesar Pzzo" userId="727aafd2658302de" providerId="LiveId" clId="{FA20F9A4-3295-46B5-ABEA-F50C594D9EB0}" dt="2024-06-24T17:56:22.490" v="12422" actId="1036"/>
          <ac:picMkLst>
            <pc:docMk/>
            <pc:sldMk cId="3322672294" sldId="369"/>
            <ac:picMk id="8237" creationId="{0259C24C-9B84-0376-D73F-42605DB8D2D0}"/>
          </ac:picMkLst>
        </pc:picChg>
        <pc:picChg chg="mod">
          <ac:chgData name="Cesar Pzzo" userId="727aafd2658302de" providerId="LiveId" clId="{FA20F9A4-3295-46B5-ABEA-F50C594D9EB0}" dt="2024-06-24T17:56:22.490" v="12422" actId="1036"/>
          <ac:picMkLst>
            <pc:docMk/>
            <pc:sldMk cId="3322672294" sldId="369"/>
            <ac:picMk id="8238" creationId="{D23C5946-A0DF-2A89-C000-97BEF89C7F2A}"/>
          </ac:picMkLst>
        </pc:picChg>
      </pc:sldChg>
      <pc:sldChg chg="modSp add modNotesTx">
        <pc:chgData name="Cesar Pzzo" userId="727aafd2658302de" providerId="LiveId" clId="{FA20F9A4-3295-46B5-ABEA-F50C594D9EB0}" dt="2024-06-24T22:37:51.509" v="14540" actId="5793"/>
        <pc:sldMkLst>
          <pc:docMk/>
          <pc:sldMk cId="3652119764" sldId="369"/>
        </pc:sldMkLst>
        <pc:spChg chg="mod">
          <ac:chgData name="Cesar Pzzo" userId="727aafd2658302de" providerId="LiveId" clId="{FA20F9A4-3295-46B5-ABEA-F50C594D9EB0}" dt="2024-06-24T18:19:56.130" v="12949" actId="1035"/>
          <ac:spMkLst>
            <pc:docMk/>
            <pc:sldMk cId="3652119764" sldId="369"/>
            <ac:spMk id="16" creationId="{88491527-8DBA-4552-9930-BEA2D624C8E4}"/>
          </ac:spMkLst>
        </pc:spChg>
        <pc:spChg chg="mod">
          <ac:chgData name="Cesar Pzzo" userId="727aafd2658302de" providerId="LiveId" clId="{FA20F9A4-3295-46B5-ABEA-F50C594D9EB0}" dt="2024-06-24T18:19:56.130" v="12949" actId="1035"/>
          <ac:spMkLst>
            <pc:docMk/>
            <pc:sldMk cId="3652119764" sldId="369"/>
            <ac:spMk id="17" creationId="{4E66E942-CCEC-2D5F-ADA2-4CF4708FFE7B}"/>
          </ac:spMkLst>
        </pc:spChg>
        <pc:spChg chg="mod">
          <ac:chgData name="Cesar Pzzo" userId="727aafd2658302de" providerId="LiveId" clId="{FA20F9A4-3295-46B5-ABEA-F50C594D9EB0}" dt="2024-06-24T18:19:56.130" v="12949" actId="1035"/>
          <ac:spMkLst>
            <pc:docMk/>
            <pc:sldMk cId="3652119764" sldId="369"/>
            <ac:spMk id="59" creationId="{23CD0E13-D1CF-E49C-B009-69533AB27775}"/>
          </ac:spMkLst>
        </pc:spChg>
        <pc:spChg chg="mod">
          <ac:chgData name="Cesar Pzzo" userId="727aafd2658302de" providerId="LiveId" clId="{FA20F9A4-3295-46B5-ABEA-F50C594D9EB0}" dt="2024-06-24T18:19:56.130" v="12949" actId="1035"/>
          <ac:spMkLst>
            <pc:docMk/>
            <pc:sldMk cId="3652119764" sldId="369"/>
            <ac:spMk id="60" creationId="{45FD4F93-12E4-C680-1C44-BD833C6CF92B}"/>
          </ac:spMkLst>
        </pc:spChg>
        <pc:spChg chg="mod">
          <ac:chgData name="Cesar Pzzo" userId="727aafd2658302de" providerId="LiveId" clId="{FA20F9A4-3295-46B5-ABEA-F50C594D9EB0}" dt="2024-06-24T18:19:56.130" v="12949" actId="1035"/>
          <ac:spMkLst>
            <pc:docMk/>
            <pc:sldMk cId="3652119764" sldId="369"/>
            <ac:spMk id="62" creationId="{03FF74F8-A9A6-9C1D-D604-2E3C971C4E1D}"/>
          </ac:spMkLst>
        </pc:spChg>
        <pc:spChg chg="mod">
          <ac:chgData name="Cesar Pzzo" userId="727aafd2658302de" providerId="LiveId" clId="{FA20F9A4-3295-46B5-ABEA-F50C594D9EB0}" dt="2024-06-24T18:19:56.130" v="12949" actId="1035"/>
          <ac:spMkLst>
            <pc:docMk/>
            <pc:sldMk cId="3652119764" sldId="369"/>
            <ac:spMk id="8201" creationId="{D04FDDB9-8D37-DD9D-51B9-62CBC753F066}"/>
          </ac:spMkLst>
        </pc:spChg>
        <pc:spChg chg="mod">
          <ac:chgData name="Cesar Pzzo" userId="727aafd2658302de" providerId="LiveId" clId="{FA20F9A4-3295-46B5-ABEA-F50C594D9EB0}" dt="2024-06-24T18:19:56.130" v="12949" actId="1035"/>
          <ac:spMkLst>
            <pc:docMk/>
            <pc:sldMk cId="3652119764" sldId="369"/>
            <ac:spMk id="8208" creationId="{0F914006-0265-6A96-9EF0-7C7CB4A760A7}"/>
          </ac:spMkLst>
        </pc:spChg>
        <pc:spChg chg="mod">
          <ac:chgData name="Cesar Pzzo" userId="727aafd2658302de" providerId="LiveId" clId="{FA20F9A4-3295-46B5-ABEA-F50C594D9EB0}" dt="2024-06-24T18:19:56.130" v="12949" actId="1035"/>
          <ac:spMkLst>
            <pc:docMk/>
            <pc:sldMk cId="3652119764" sldId="369"/>
            <ac:spMk id="8233" creationId="{6CA7A9BE-F49C-3C8B-A6FD-981354538F64}"/>
          </ac:spMkLst>
        </pc:spChg>
        <pc:spChg chg="mod">
          <ac:chgData name="Cesar Pzzo" userId="727aafd2658302de" providerId="LiveId" clId="{FA20F9A4-3295-46B5-ABEA-F50C594D9EB0}" dt="2024-06-24T18:19:56.130" v="12949" actId="1035"/>
          <ac:spMkLst>
            <pc:docMk/>
            <pc:sldMk cId="3652119764" sldId="369"/>
            <ac:spMk id="8234" creationId="{3C9F830E-15E2-FD12-70C1-73506CB8B5EC}"/>
          </ac:spMkLst>
        </pc:spChg>
        <pc:spChg chg="mod">
          <ac:chgData name="Cesar Pzzo" userId="727aafd2658302de" providerId="LiveId" clId="{FA20F9A4-3295-46B5-ABEA-F50C594D9EB0}" dt="2024-06-24T18:19:56.130" v="12949" actId="1035"/>
          <ac:spMkLst>
            <pc:docMk/>
            <pc:sldMk cId="3652119764" sldId="369"/>
            <ac:spMk id="8235" creationId="{25FE9D41-AAE5-5A83-EDED-0B01A60294F2}"/>
          </ac:spMkLst>
        </pc:spChg>
        <pc:grpChg chg="mod">
          <ac:chgData name="Cesar Pzzo" userId="727aafd2658302de" providerId="LiveId" clId="{FA20F9A4-3295-46B5-ABEA-F50C594D9EB0}" dt="2024-06-24T18:19:56.130" v="12949" actId="1035"/>
          <ac:grpSpMkLst>
            <pc:docMk/>
            <pc:sldMk cId="3652119764" sldId="369"/>
            <ac:grpSpMk id="2" creationId="{29F7055B-2008-40FB-6EBE-DCE80A3279C3}"/>
          </ac:grpSpMkLst>
        </pc:grpChg>
        <pc:grpChg chg="mod">
          <ac:chgData name="Cesar Pzzo" userId="727aafd2658302de" providerId="LiveId" clId="{FA20F9A4-3295-46B5-ABEA-F50C594D9EB0}" dt="2024-06-24T18:19:56.130" v="12949" actId="1035"/>
          <ac:grpSpMkLst>
            <pc:docMk/>
            <pc:sldMk cId="3652119764" sldId="369"/>
            <ac:grpSpMk id="15" creationId="{C6F93C32-3734-467E-D582-89F027414029}"/>
          </ac:grpSpMkLst>
        </pc:grpChg>
        <pc:picChg chg="mod">
          <ac:chgData name="Cesar Pzzo" userId="727aafd2658302de" providerId="LiveId" clId="{FA20F9A4-3295-46B5-ABEA-F50C594D9EB0}" dt="2024-06-24T18:19:56.130" v="12949" actId="1035"/>
          <ac:picMkLst>
            <pc:docMk/>
            <pc:sldMk cId="3652119764" sldId="369"/>
            <ac:picMk id="26" creationId="{1BAE3957-667B-6B7A-71DB-6AB4CF08A85B}"/>
          </ac:picMkLst>
        </pc:picChg>
        <pc:picChg chg="mod">
          <ac:chgData name="Cesar Pzzo" userId="727aafd2658302de" providerId="LiveId" clId="{FA20F9A4-3295-46B5-ABEA-F50C594D9EB0}" dt="2024-06-24T18:19:56.130" v="12949" actId="1035"/>
          <ac:picMkLst>
            <pc:docMk/>
            <pc:sldMk cId="3652119764" sldId="369"/>
            <ac:picMk id="54" creationId="{8E019141-11B2-A85F-E203-ED8FEFD8F4B8}"/>
          </ac:picMkLst>
        </pc:picChg>
        <pc:picChg chg="mod">
          <ac:chgData name="Cesar Pzzo" userId="727aafd2658302de" providerId="LiveId" clId="{FA20F9A4-3295-46B5-ABEA-F50C594D9EB0}" dt="2024-06-24T18:19:56.130" v="12949" actId="1035"/>
          <ac:picMkLst>
            <pc:docMk/>
            <pc:sldMk cId="3652119764" sldId="369"/>
            <ac:picMk id="58" creationId="{4D335BED-680B-7F20-ACB3-BEA5566E13CC}"/>
          </ac:picMkLst>
        </pc:picChg>
        <pc:picChg chg="mod">
          <ac:chgData name="Cesar Pzzo" userId="727aafd2658302de" providerId="LiveId" clId="{FA20F9A4-3295-46B5-ABEA-F50C594D9EB0}" dt="2024-06-24T18:19:56.130" v="12949" actId="1035"/>
          <ac:picMkLst>
            <pc:docMk/>
            <pc:sldMk cId="3652119764" sldId="369"/>
            <ac:picMk id="8196" creationId="{2ABAACA7-5E03-49AF-076C-E83E2171E3EC}"/>
          </ac:picMkLst>
        </pc:picChg>
        <pc:picChg chg="mod">
          <ac:chgData name="Cesar Pzzo" userId="727aafd2658302de" providerId="LiveId" clId="{FA20F9A4-3295-46B5-ABEA-F50C594D9EB0}" dt="2024-06-24T18:19:56.130" v="12949" actId="1035"/>
          <ac:picMkLst>
            <pc:docMk/>
            <pc:sldMk cId="3652119764" sldId="369"/>
            <ac:picMk id="8197" creationId="{BEA522FC-B28F-52A5-4AAF-757AB53357CA}"/>
          </ac:picMkLst>
        </pc:picChg>
        <pc:picChg chg="mod">
          <ac:chgData name="Cesar Pzzo" userId="727aafd2658302de" providerId="LiveId" clId="{FA20F9A4-3295-46B5-ABEA-F50C594D9EB0}" dt="2024-06-24T18:19:56.130" v="12949" actId="1035"/>
          <ac:picMkLst>
            <pc:docMk/>
            <pc:sldMk cId="3652119764" sldId="369"/>
            <ac:picMk id="8200" creationId="{C2F9B506-2C94-9C41-A944-9793053F0E77}"/>
          </ac:picMkLst>
        </pc:picChg>
        <pc:picChg chg="mod">
          <ac:chgData name="Cesar Pzzo" userId="727aafd2658302de" providerId="LiveId" clId="{FA20F9A4-3295-46B5-ABEA-F50C594D9EB0}" dt="2024-06-24T18:19:56.130" v="12949" actId="1035"/>
          <ac:picMkLst>
            <pc:docMk/>
            <pc:sldMk cId="3652119764" sldId="369"/>
            <ac:picMk id="8211" creationId="{C43AB7D5-6FB8-40C6-C702-81AAB7F803A8}"/>
          </ac:picMkLst>
        </pc:picChg>
        <pc:picChg chg="mod">
          <ac:chgData name="Cesar Pzzo" userId="727aafd2658302de" providerId="LiveId" clId="{FA20F9A4-3295-46B5-ABEA-F50C594D9EB0}" dt="2024-06-24T18:19:56.130" v="12949" actId="1035"/>
          <ac:picMkLst>
            <pc:docMk/>
            <pc:sldMk cId="3652119764" sldId="369"/>
            <ac:picMk id="8212" creationId="{55F23257-1405-18DE-8692-296F16CBF2E9}"/>
          </ac:picMkLst>
        </pc:picChg>
        <pc:picChg chg="mod">
          <ac:chgData name="Cesar Pzzo" userId="727aafd2658302de" providerId="LiveId" clId="{FA20F9A4-3295-46B5-ABEA-F50C594D9EB0}" dt="2024-06-24T18:19:56.130" v="12949" actId="1035"/>
          <ac:picMkLst>
            <pc:docMk/>
            <pc:sldMk cId="3652119764" sldId="369"/>
            <ac:picMk id="8213" creationId="{5BE85141-DBC5-8E9F-DAFC-52A9B1775858}"/>
          </ac:picMkLst>
        </pc:picChg>
        <pc:picChg chg="mod">
          <ac:chgData name="Cesar Pzzo" userId="727aafd2658302de" providerId="LiveId" clId="{FA20F9A4-3295-46B5-ABEA-F50C594D9EB0}" dt="2024-06-24T18:19:56.130" v="12949" actId="1035"/>
          <ac:picMkLst>
            <pc:docMk/>
            <pc:sldMk cId="3652119764" sldId="369"/>
            <ac:picMk id="8236" creationId="{E732B460-2DED-1190-FECF-33F709808E7B}"/>
          </ac:picMkLst>
        </pc:picChg>
        <pc:picChg chg="mod">
          <ac:chgData name="Cesar Pzzo" userId="727aafd2658302de" providerId="LiveId" clId="{FA20F9A4-3295-46B5-ABEA-F50C594D9EB0}" dt="2024-06-24T18:19:56.130" v="12949" actId="1035"/>
          <ac:picMkLst>
            <pc:docMk/>
            <pc:sldMk cId="3652119764" sldId="369"/>
            <ac:picMk id="8237" creationId="{0259C24C-9B84-0376-D73F-42605DB8D2D0}"/>
          </ac:picMkLst>
        </pc:picChg>
        <pc:picChg chg="mod">
          <ac:chgData name="Cesar Pzzo" userId="727aafd2658302de" providerId="LiveId" clId="{FA20F9A4-3295-46B5-ABEA-F50C594D9EB0}" dt="2024-06-24T18:19:56.130" v="12949" actId="1035"/>
          <ac:picMkLst>
            <pc:docMk/>
            <pc:sldMk cId="3652119764" sldId="369"/>
            <ac:picMk id="8238" creationId="{D23C5946-A0DF-2A89-C000-97BEF89C7F2A}"/>
          </ac:picMkLst>
        </pc:picChg>
      </pc:sldChg>
      <pc:sldChg chg="delSp modSp add del modAnim">
        <pc:chgData name="Cesar Pzzo" userId="727aafd2658302de" providerId="LiveId" clId="{FA20F9A4-3295-46B5-ABEA-F50C594D9EB0}" dt="2024-06-24T18:15:34.929" v="12686" actId="47"/>
        <pc:sldMkLst>
          <pc:docMk/>
          <pc:sldMk cId="80221792" sldId="370"/>
        </pc:sldMkLst>
        <pc:spChg chg="mod">
          <ac:chgData name="Cesar Pzzo" userId="727aafd2658302de" providerId="LiveId" clId="{FA20F9A4-3295-46B5-ABEA-F50C594D9EB0}" dt="2024-06-24T18:15:01.383" v="12683" actId="165"/>
          <ac:spMkLst>
            <pc:docMk/>
            <pc:sldMk cId="80221792" sldId="370"/>
            <ac:spMk id="16" creationId="{88491527-8DBA-4552-9930-BEA2D624C8E4}"/>
          </ac:spMkLst>
        </pc:spChg>
        <pc:spChg chg="mod">
          <ac:chgData name="Cesar Pzzo" userId="727aafd2658302de" providerId="LiveId" clId="{FA20F9A4-3295-46B5-ABEA-F50C594D9EB0}" dt="2024-06-24T18:15:01.383" v="12683" actId="165"/>
          <ac:spMkLst>
            <pc:docMk/>
            <pc:sldMk cId="80221792" sldId="370"/>
            <ac:spMk id="17" creationId="{4E66E942-CCEC-2D5F-ADA2-4CF4708FFE7B}"/>
          </ac:spMkLst>
        </pc:spChg>
        <pc:spChg chg="mod">
          <ac:chgData name="Cesar Pzzo" userId="727aafd2658302de" providerId="LiveId" clId="{FA20F9A4-3295-46B5-ABEA-F50C594D9EB0}" dt="2024-06-24T18:15:01.383" v="12683" actId="165"/>
          <ac:spMkLst>
            <pc:docMk/>
            <pc:sldMk cId="80221792" sldId="370"/>
            <ac:spMk id="59" creationId="{23CD0E13-D1CF-E49C-B009-69533AB27775}"/>
          </ac:spMkLst>
        </pc:spChg>
        <pc:spChg chg="mod">
          <ac:chgData name="Cesar Pzzo" userId="727aafd2658302de" providerId="LiveId" clId="{FA20F9A4-3295-46B5-ABEA-F50C594D9EB0}" dt="2024-06-24T18:15:01.383" v="12683" actId="165"/>
          <ac:spMkLst>
            <pc:docMk/>
            <pc:sldMk cId="80221792" sldId="370"/>
            <ac:spMk id="60" creationId="{45FD4F93-12E4-C680-1C44-BD833C6CF92B}"/>
          </ac:spMkLst>
        </pc:spChg>
        <pc:spChg chg="mod">
          <ac:chgData name="Cesar Pzzo" userId="727aafd2658302de" providerId="LiveId" clId="{FA20F9A4-3295-46B5-ABEA-F50C594D9EB0}" dt="2024-06-24T18:15:01.383" v="12683" actId="165"/>
          <ac:spMkLst>
            <pc:docMk/>
            <pc:sldMk cId="80221792" sldId="370"/>
            <ac:spMk id="62" creationId="{03FF74F8-A9A6-9C1D-D604-2E3C971C4E1D}"/>
          </ac:spMkLst>
        </pc:spChg>
        <pc:spChg chg="mod">
          <ac:chgData name="Cesar Pzzo" userId="727aafd2658302de" providerId="LiveId" clId="{FA20F9A4-3295-46B5-ABEA-F50C594D9EB0}" dt="2024-06-24T18:15:01.383" v="12683" actId="165"/>
          <ac:spMkLst>
            <pc:docMk/>
            <pc:sldMk cId="80221792" sldId="370"/>
            <ac:spMk id="8201" creationId="{D04FDDB9-8D37-DD9D-51B9-62CBC753F066}"/>
          </ac:spMkLst>
        </pc:spChg>
        <pc:spChg chg="mod">
          <ac:chgData name="Cesar Pzzo" userId="727aafd2658302de" providerId="LiveId" clId="{FA20F9A4-3295-46B5-ABEA-F50C594D9EB0}" dt="2024-06-24T18:15:01.383" v="12683" actId="165"/>
          <ac:spMkLst>
            <pc:docMk/>
            <pc:sldMk cId="80221792" sldId="370"/>
            <ac:spMk id="8208" creationId="{0F914006-0265-6A96-9EF0-7C7CB4A760A7}"/>
          </ac:spMkLst>
        </pc:spChg>
        <pc:spChg chg="mod">
          <ac:chgData name="Cesar Pzzo" userId="727aafd2658302de" providerId="LiveId" clId="{FA20F9A4-3295-46B5-ABEA-F50C594D9EB0}" dt="2024-06-24T18:15:01.383" v="12683" actId="165"/>
          <ac:spMkLst>
            <pc:docMk/>
            <pc:sldMk cId="80221792" sldId="370"/>
            <ac:spMk id="8233" creationId="{6CA7A9BE-F49C-3C8B-A6FD-981354538F64}"/>
          </ac:spMkLst>
        </pc:spChg>
        <pc:spChg chg="mod">
          <ac:chgData name="Cesar Pzzo" userId="727aafd2658302de" providerId="LiveId" clId="{FA20F9A4-3295-46B5-ABEA-F50C594D9EB0}" dt="2024-06-24T18:15:01.383" v="12683" actId="165"/>
          <ac:spMkLst>
            <pc:docMk/>
            <pc:sldMk cId="80221792" sldId="370"/>
            <ac:spMk id="8234" creationId="{3C9F830E-15E2-FD12-70C1-73506CB8B5EC}"/>
          </ac:spMkLst>
        </pc:spChg>
        <pc:spChg chg="mod">
          <ac:chgData name="Cesar Pzzo" userId="727aafd2658302de" providerId="LiveId" clId="{FA20F9A4-3295-46B5-ABEA-F50C594D9EB0}" dt="2024-06-24T18:15:01.383" v="12683" actId="165"/>
          <ac:spMkLst>
            <pc:docMk/>
            <pc:sldMk cId="80221792" sldId="370"/>
            <ac:spMk id="8235" creationId="{25FE9D41-AAE5-5A83-EDED-0B01A60294F2}"/>
          </ac:spMkLst>
        </pc:spChg>
        <pc:grpChg chg="mod topLvl">
          <ac:chgData name="Cesar Pzzo" userId="727aafd2658302de" providerId="LiveId" clId="{FA20F9A4-3295-46B5-ABEA-F50C594D9EB0}" dt="2024-06-24T18:15:01.383" v="12683" actId="165"/>
          <ac:grpSpMkLst>
            <pc:docMk/>
            <pc:sldMk cId="80221792" sldId="370"/>
            <ac:grpSpMk id="2" creationId="{29F7055B-2008-40FB-6EBE-DCE80A3279C3}"/>
          </ac:grpSpMkLst>
        </pc:grpChg>
        <pc:grpChg chg="mod topLvl">
          <ac:chgData name="Cesar Pzzo" userId="727aafd2658302de" providerId="LiveId" clId="{FA20F9A4-3295-46B5-ABEA-F50C594D9EB0}" dt="2024-06-24T18:15:01.383" v="12683" actId="165"/>
          <ac:grpSpMkLst>
            <pc:docMk/>
            <pc:sldMk cId="80221792" sldId="370"/>
            <ac:grpSpMk id="15" creationId="{C6F93C32-3734-467E-D582-89F027414029}"/>
          </ac:grpSpMkLst>
        </pc:grpChg>
        <pc:grpChg chg="del">
          <ac:chgData name="Cesar Pzzo" userId="727aafd2658302de" providerId="LiveId" clId="{FA20F9A4-3295-46B5-ABEA-F50C594D9EB0}" dt="2024-06-24T18:15:01.383" v="12683" actId="165"/>
          <ac:grpSpMkLst>
            <pc:docMk/>
            <pc:sldMk cId="80221792" sldId="370"/>
            <ac:grpSpMk id="40" creationId="{7FA91422-3D22-9EEA-0699-DE9995839169}"/>
          </ac:grpSpMkLst>
        </pc:grpChg>
        <pc:picChg chg="mod">
          <ac:chgData name="Cesar Pzzo" userId="727aafd2658302de" providerId="LiveId" clId="{FA20F9A4-3295-46B5-ABEA-F50C594D9EB0}" dt="2024-06-24T18:15:01.383" v="12683" actId="165"/>
          <ac:picMkLst>
            <pc:docMk/>
            <pc:sldMk cId="80221792" sldId="370"/>
            <ac:picMk id="26" creationId="{1BAE3957-667B-6B7A-71DB-6AB4CF08A85B}"/>
          </ac:picMkLst>
        </pc:picChg>
        <pc:picChg chg="mod">
          <ac:chgData name="Cesar Pzzo" userId="727aafd2658302de" providerId="LiveId" clId="{FA20F9A4-3295-46B5-ABEA-F50C594D9EB0}" dt="2024-06-24T18:15:01.383" v="12683" actId="165"/>
          <ac:picMkLst>
            <pc:docMk/>
            <pc:sldMk cId="80221792" sldId="370"/>
            <ac:picMk id="54" creationId="{8E019141-11B2-A85F-E203-ED8FEFD8F4B8}"/>
          </ac:picMkLst>
        </pc:picChg>
        <pc:picChg chg="mod">
          <ac:chgData name="Cesar Pzzo" userId="727aafd2658302de" providerId="LiveId" clId="{FA20F9A4-3295-46B5-ABEA-F50C594D9EB0}" dt="2024-06-24T18:15:01.383" v="12683" actId="165"/>
          <ac:picMkLst>
            <pc:docMk/>
            <pc:sldMk cId="80221792" sldId="370"/>
            <ac:picMk id="58" creationId="{4D335BED-680B-7F20-ACB3-BEA5566E13CC}"/>
          </ac:picMkLst>
        </pc:picChg>
        <pc:picChg chg="mod">
          <ac:chgData name="Cesar Pzzo" userId="727aafd2658302de" providerId="LiveId" clId="{FA20F9A4-3295-46B5-ABEA-F50C594D9EB0}" dt="2024-06-24T18:15:01.383" v="12683" actId="165"/>
          <ac:picMkLst>
            <pc:docMk/>
            <pc:sldMk cId="80221792" sldId="370"/>
            <ac:picMk id="8196" creationId="{2ABAACA7-5E03-49AF-076C-E83E2171E3EC}"/>
          </ac:picMkLst>
        </pc:picChg>
        <pc:picChg chg="mod">
          <ac:chgData name="Cesar Pzzo" userId="727aafd2658302de" providerId="LiveId" clId="{FA20F9A4-3295-46B5-ABEA-F50C594D9EB0}" dt="2024-06-24T18:15:01.383" v="12683" actId="165"/>
          <ac:picMkLst>
            <pc:docMk/>
            <pc:sldMk cId="80221792" sldId="370"/>
            <ac:picMk id="8197" creationId="{BEA522FC-B28F-52A5-4AAF-757AB53357CA}"/>
          </ac:picMkLst>
        </pc:picChg>
        <pc:picChg chg="mod">
          <ac:chgData name="Cesar Pzzo" userId="727aafd2658302de" providerId="LiveId" clId="{FA20F9A4-3295-46B5-ABEA-F50C594D9EB0}" dt="2024-06-24T18:15:01.383" v="12683" actId="165"/>
          <ac:picMkLst>
            <pc:docMk/>
            <pc:sldMk cId="80221792" sldId="370"/>
            <ac:picMk id="8200" creationId="{C2F9B506-2C94-9C41-A944-9793053F0E77}"/>
          </ac:picMkLst>
        </pc:picChg>
        <pc:picChg chg="mod">
          <ac:chgData name="Cesar Pzzo" userId="727aafd2658302de" providerId="LiveId" clId="{FA20F9A4-3295-46B5-ABEA-F50C594D9EB0}" dt="2024-06-24T18:15:01.383" v="12683" actId="165"/>
          <ac:picMkLst>
            <pc:docMk/>
            <pc:sldMk cId="80221792" sldId="370"/>
            <ac:picMk id="8211" creationId="{C43AB7D5-6FB8-40C6-C702-81AAB7F803A8}"/>
          </ac:picMkLst>
        </pc:picChg>
        <pc:picChg chg="mod">
          <ac:chgData name="Cesar Pzzo" userId="727aafd2658302de" providerId="LiveId" clId="{FA20F9A4-3295-46B5-ABEA-F50C594D9EB0}" dt="2024-06-24T18:15:01.383" v="12683" actId="165"/>
          <ac:picMkLst>
            <pc:docMk/>
            <pc:sldMk cId="80221792" sldId="370"/>
            <ac:picMk id="8212" creationId="{55F23257-1405-18DE-8692-296F16CBF2E9}"/>
          </ac:picMkLst>
        </pc:picChg>
        <pc:picChg chg="mod">
          <ac:chgData name="Cesar Pzzo" userId="727aafd2658302de" providerId="LiveId" clId="{FA20F9A4-3295-46B5-ABEA-F50C594D9EB0}" dt="2024-06-24T18:15:01.383" v="12683" actId="165"/>
          <ac:picMkLst>
            <pc:docMk/>
            <pc:sldMk cId="80221792" sldId="370"/>
            <ac:picMk id="8213" creationId="{5BE85141-DBC5-8E9F-DAFC-52A9B1775858}"/>
          </ac:picMkLst>
        </pc:picChg>
        <pc:picChg chg="mod">
          <ac:chgData name="Cesar Pzzo" userId="727aafd2658302de" providerId="LiveId" clId="{FA20F9A4-3295-46B5-ABEA-F50C594D9EB0}" dt="2024-06-24T18:15:01.383" v="12683" actId="165"/>
          <ac:picMkLst>
            <pc:docMk/>
            <pc:sldMk cId="80221792" sldId="370"/>
            <ac:picMk id="8236" creationId="{E732B460-2DED-1190-FECF-33F709808E7B}"/>
          </ac:picMkLst>
        </pc:picChg>
        <pc:picChg chg="mod">
          <ac:chgData name="Cesar Pzzo" userId="727aafd2658302de" providerId="LiveId" clId="{FA20F9A4-3295-46B5-ABEA-F50C594D9EB0}" dt="2024-06-24T18:15:01.383" v="12683" actId="165"/>
          <ac:picMkLst>
            <pc:docMk/>
            <pc:sldMk cId="80221792" sldId="370"/>
            <ac:picMk id="8237" creationId="{0259C24C-9B84-0376-D73F-42605DB8D2D0}"/>
          </ac:picMkLst>
        </pc:picChg>
        <pc:picChg chg="mod">
          <ac:chgData name="Cesar Pzzo" userId="727aafd2658302de" providerId="LiveId" clId="{FA20F9A4-3295-46B5-ABEA-F50C594D9EB0}" dt="2024-06-24T18:15:01.383" v="12683" actId="165"/>
          <ac:picMkLst>
            <pc:docMk/>
            <pc:sldMk cId="80221792" sldId="370"/>
            <ac:picMk id="8238" creationId="{D23C5946-A0DF-2A89-C000-97BEF89C7F2A}"/>
          </ac:picMkLst>
        </pc:picChg>
      </pc:sldChg>
      <pc:sldChg chg="add del modAnim">
        <pc:chgData name="Cesar Pzzo" userId="727aafd2658302de" providerId="LiveId" clId="{FA20F9A4-3295-46B5-ABEA-F50C594D9EB0}" dt="2024-06-24T18:17:05.132" v="12781" actId="47"/>
        <pc:sldMkLst>
          <pc:docMk/>
          <pc:sldMk cId="458283955" sldId="370"/>
        </pc:sldMkLst>
      </pc:sldChg>
      <pc:sldChg chg="add modAnim modNotesTx">
        <pc:chgData name="Cesar Pzzo" userId="727aafd2658302de" providerId="LiveId" clId="{FA20F9A4-3295-46B5-ABEA-F50C594D9EB0}" dt="2024-06-24T18:22:32.853" v="13218" actId="20577"/>
        <pc:sldMkLst>
          <pc:docMk/>
          <pc:sldMk cId="1768879208" sldId="370"/>
        </pc:sldMkLst>
      </pc:sldChg>
      <pc:sldChg chg="delSp add del modAnim">
        <pc:chgData name="Cesar Pzzo" userId="727aafd2658302de" providerId="LiveId" clId="{FA20F9A4-3295-46B5-ABEA-F50C594D9EB0}" dt="2024-06-24T18:14:54.754" v="12681" actId="47"/>
        <pc:sldMkLst>
          <pc:docMk/>
          <pc:sldMk cId="3326268921" sldId="370"/>
        </pc:sldMkLst>
        <pc:grpChg chg="del">
          <ac:chgData name="Cesar Pzzo" userId="727aafd2658302de" providerId="LiveId" clId="{FA20F9A4-3295-46B5-ABEA-F50C594D9EB0}" dt="2024-06-24T18:14:52.604" v="12680" actId="478"/>
          <ac:grpSpMkLst>
            <pc:docMk/>
            <pc:sldMk cId="3326268921" sldId="370"/>
            <ac:grpSpMk id="40" creationId="{7FA91422-3D22-9EEA-0699-DE9995839169}"/>
          </ac:grpSpMkLst>
        </pc:grpChg>
      </pc:sldChg>
      <pc:sldChg chg="addSp delSp modSp add mod modAnim modNotesTx">
        <pc:chgData name="Cesar Pzzo" userId="727aafd2658302de" providerId="LiveId" clId="{FA20F9A4-3295-46B5-ABEA-F50C594D9EB0}" dt="2024-06-24T18:55:01.222" v="13637" actId="164"/>
        <pc:sldMkLst>
          <pc:docMk/>
          <pc:sldMk cId="1736211305" sldId="371"/>
        </pc:sldMkLst>
        <pc:spChg chg="add mod">
          <ac:chgData name="Cesar Pzzo" userId="727aafd2658302de" providerId="LiveId" clId="{FA20F9A4-3295-46B5-ABEA-F50C594D9EB0}" dt="2024-06-24T18:55:01.222" v="13637" actId="164"/>
          <ac:spMkLst>
            <pc:docMk/>
            <pc:sldMk cId="1736211305" sldId="371"/>
            <ac:spMk id="3" creationId="{21BFF9BD-EE11-9A83-733E-7E731850D921}"/>
          </ac:spMkLst>
        </pc:spChg>
        <pc:spChg chg="mod">
          <ac:chgData name="Cesar Pzzo" userId="727aafd2658302de" providerId="LiveId" clId="{FA20F9A4-3295-46B5-ABEA-F50C594D9EB0}" dt="2024-06-24T18:21:35.007" v="13044" actId="1035"/>
          <ac:spMkLst>
            <pc:docMk/>
            <pc:sldMk cId="1736211305" sldId="371"/>
            <ac:spMk id="16" creationId="{88491527-8DBA-4552-9930-BEA2D624C8E4}"/>
          </ac:spMkLst>
        </pc:spChg>
        <pc:spChg chg="mod">
          <ac:chgData name="Cesar Pzzo" userId="727aafd2658302de" providerId="LiveId" clId="{FA20F9A4-3295-46B5-ABEA-F50C594D9EB0}" dt="2024-06-24T18:21:35.007" v="13044" actId="1035"/>
          <ac:spMkLst>
            <pc:docMk/>
            <pc:sldMk cId="1736211305" sldId="371"/>
            <ac:spMk id="17" creationId="{4E66E942-CCEC-2D5F-ADA2-4CF4708FFE7B}"/>
          </ac:spMkLst>
        </pc:spChg>
        <pc:spChg chg="mod">
          <ac:chgData name="Cesar Pzzo" userId="727aafd2658302de" providerId="LiveId" clId="{FA20F9A4-3295-46B5-ABEA-F50C594D9EB0}" dt="2024-06-24T18:21:35.007" v="13044" actId="1035"/>
          <ac:spMkLst>
            <pc:docMk/>
            <pc:sldMk cId="1736211305" sldId="371"/>
            <ac:spMk id="59" creationId="{23CD0E13-D1CF-E49C-B009-69533AB27775}"/>
          </ac:spMkLst>
        </pc:spChg>
        <pc:spChg chg="mod">
          <ac:chgData name="Cesar Pzzo" userId="727aafd2658302de" providerId="LiveId" clId="{FA20F9A4-3295-46B5-ABEA-F50C594D9EB0}" dt="2024-06-24T18:21:35.007" v="13044" actId="1035"/>
          <ac:spMkLst>
            <pc:docMk/>
            <pc:sldMk cId="1736211305" sldId="371"/>
            <ac:spMk id="60" creationId="{45FD4F93-12E4-C680-1C44-BD833C6CF92B}"/>
          </ac:spMkLst>
        </pc:spChg>
        <pc:spChg chg="mod">
          <ac:chgData name="Cesar Pzzo" userId="727aafd2658302de" providerId="LiveId" clId="{FA20F9A4-3295-46B5-ABEA-F50C594D9EB0}" dt="2024-06-24T18:21:35.007" v="13044" actId="1035"/>
          <ac:spMkLst>
            <pc:docMk/>
            <pc:sldMk cId="1736211305" sldId="371"/>
            <ac:spMk id="62" creationId="{03FF74F8-A9A6-9C1D-D604-2E3C971C4E1D}"/>
          </ac:spMkLst>
        </pc:spChg>
        <pc:spChg chg="mod">
          <ac:chgData name="Cesar Pzzo" userId="727aafd2658302de" providerId="LiveId" clId="{FA20F9A4-3295-46B5-ABEA-F50C594D9EB0}" dt="2024-06-24T18:21:35.007" v="13044" actId="1035"/>
          <ac:spMkLst>
            <pc:docMk/>
            <pc:sldMk cId="1736211305" sldId="371"/>
            <ac:spMk id="8201" creationId="{D04FDDB9-8D37-DD9D-51B9-62CBC753F066}"/>
          </ac:spMkLst>
        </pc:spChg>
        <pc:spChg chg="mod">
          <ac:chgData name="Cesar Pzzo" userId="727aafd2658302de" providerId="LiveId" clId="{FA20F9A4-3295-46B5-ABEA-F50C594D9EB0}" dt="2024-06-24T18:21:35.007" v="13044" actId="1035"/>
          <ac:spMkLst>
            <pc:docMk/>
            <pc:sldMk cId="1736211305" sldId="371"/>
            <ac:spMk id="8208" creationId="{0F914006-0265-6A96-9EF0-7C7CB4A760A7}"/>
          </ac:spMkLst>
        </pc:spChg>
        <pc:spChg chg="mod">
          <ac:chgData name="Cesar Pzzo" userId="727aafd2658302de" providerId="LiveId" clId="{FA20F9A4-3295-46B5-ABEA-F50C594D9EB0}" dt="2024-06-24T18:21:35.007" v="13044" actId="1035"/>
          <ac:spMkLst>
            <pc:docMk/>
            <pc:sldMk cId="1736211305" sldId="371"/>
            <ac:spMk id="8233" creationId="{6CA7A9BE-F49C-3C8B-A6FD-981354538F64}"/>
          </ac:spMkLst>
        </pc:spChg>
        <pc:spChg chg="mod">
          <ac:chgData name="Cesar Pzzo" userId="727aafd2658302de" providerId="LiveId" clId="{FA20F9A4-3295-46B5-ABEA-F50C594D9EB0}" dt="2024-06-24T18:21:35.007" v="13044" actId="1035"/>
          <ac:spMkLst>
            <pc:docMk/>
            <pc:sldMk cId="1736211305" sldId="371"/>
            <ac:spMk id="8234" creationId="{3C9F830E-15E2-FD12-70C1-73506CB8B5EC}"/>
          </ac:spMkLst>
        </pc:spChg>
        <pc:spChg chg="mod">
          <ac:chgData name="Cesar Pzzo" userId="727aafd2658302de" providerId="LiveId" clId="{FA20F9A4-3295-46B5-ABEA-F50C594D9EB0}" dt="2024-06-24T18:21:35.007" v="13044" actId="1035"/>
          <ac:spMkLst>
            <pc:docMk/>
            <pc:sldMk cId="1736211305" sldId="371"/>
            <ac:spMk id="8235" creationId="{25FE9D41-AAE5-5A83-EDED-0B01A60294F2}"/>
          </ac:spMkLst>
        </pc:spChg>
        <pc:grpChg chg="mod">
          <ac:chgData name="Cesar Pzzo" userId="727aafd2658302de" providerId="LiveId" clId="{FA20F9A4-3295-46B5-ABEA-F50C594D9EB0}" dt="2024-06-24T18:21:35.007" v="13044" actId="1035"/>
          <ac:grpSpMkLst>
            <pc:docMk/>
            <pc:sldMk cId="1736211305" sldId="371"/>
            <ac:grpSpMk id="2" creationId="{29F7055B-2008-40FB-6EBE-DCE80A3279C3}"/>
          </ac:grpSpMkLst>
        </pc:grpChg>
        <pc:grpChg chg="add mod">
          <ac:chgData name="Cesar Pzzo" userId="727aafd2658302de" providerId="LiveId" clId="{FA20F9A4-3295-46B5-ABEA-F50C594D9EB0}" dt="2024-06-24T18:55:01.222" v="13637" actId="164"/>
          <ac:grpSpMkLst>
            <pc:docMk/>
            <pc:sldMk cId="1736211305" sldId="371"/>
            <ac:grpSpMk id="6" creationId="{1541F4DC-3048-CCD0-4E01-A5EA55E4109B}"/>
          </ac:grpSpMkLst>
        </pc:grpChg>
        <pc:grpChg chg="del mod">
          <ac:chgData name="Cesar Pzzo" userId="727aafd2658302de" providerId="LiveId" clId="{FA20F9A4-3295-46B5-ABEA-F50C594D9EB0}" dt="2024-06-24T18:21:37.248" v="13045" actId="478"/>
          <ac:grpSpMkLst>
            <pc:docMk/>
            <pc:sldMk cId="1736211305" sldId="371"/>
            <ac:grpSpMk id="15" creationId="{C6F93C32-3734-467E-D582-89F027414029}"/>
          </ac:grpSpMkLst>
        </pc:grpChg>
        <pc:picChg chg="add mod">
          <ac:chgData name="Cesar Pzzo" userId="727aafd2658302de" providerId="LiveId" clId="{FA20F9A4-3295-46B5-ABEA-F50C594D9EB0}" dt="2024-06-24T18:55:01.222" v="13637" actId="164"/>
          <ac:picMkLst>
            <pc:docMk/>
            <pc:sldMk cId="1736211305" sldId="371"/>
            <ac:picMk id="5" creationId="{505950CF-DAD4-763C-55C0-8557723D290C}"/>
          </ac:picMkLst>
        </pc:picChg>
        <pc:picChg chg="mod">
          <ac:chgData name="Cesar Pzzo" userId="727aafd2658302de" providerId="LiveId" clId="{FA20F9A4-3295-46B5-ABEA-F50C594D9EB0}" dt="2024-06-24T18:21:35.007" v="13044" actId="1035"/>
          <ac:picMkLst>
            <pc:docMk/>
            <pc:sldMk cId="1736211305" sldId="371"/>
            <ac:picMk id="26" creationId="{1BAE3957-667B-6B7A-71DB-6AB4CF08A85B}"/>
          </ac:picMkLst>
        </pc:picChg>
        <pc:picChg chg="mod">
          <ac:chgData name="Cesar Pzzo" userId="727aafd2658302de" providerId="LiveId" clId="{FA20F9A4-3295-46B5-ABEA-F50C594D9EB0}" dt="2024-06-24T18:21:35.007" v="13044" actId="1035"/>
          <ac:picMkLst>
            <pc:docMk/>
            <pc:sldMk cId="1736211305" sldId="371"/>
            <ac:picMk id="54" creationId="{8E019141-11B2-A85F-E203-ED8FEFD8F4B8}"/>
          </ac:picMkLst>
        </pc:picChg>
        <pc:picChg chg="mod">
          <ac:chgData name="Cesar Pzzo" userId="727aafd2658302de" providerId="LiveId" clId="{FA20F9A4-3295-46B5-ABEA-F50C594D9EB0}" dt="2024-06-24T18:21:35.007" v="13044" actId="1035"/>
          <ac:picMkLst>
            <pc:docMk/>
            <pc:sldMk cId="1736211305" sldId="371"/>
            <ac:picMk id="58" creationId="{4D335BED-680B-7F20-ACB3-BEA5566E13CC}"/>
          </ac:picMkLst>
        </pc:picChg>
        <pc:picChg chg="mod">
          <ac:chgData name="Cesar Pzzo" userId="727aafd2658302de" providerId="LiveId" clId="{FA20F9A4-3295-46B5-ABEA-F50C594D9EB0}" dt="2024-06-24T18:21:35.007" v="13044" actId="1035"/>
          <ac:picMkLst>
            <pc:docMk/>
            <pc:sldMk cId="1736211305" sldId="371"/>
            <ac:picMk id="8196" creationId="{2ABAACA7-5E03-49AF-076C-E83E2171E3EC}"/>
          </ac:picMkLst>
        </pc:picChg>
        <pc:picChg chg="mod">
          <ac:chgData name="Cesar Pzzo" userId="727aafd2658302de" providerId="LiveId" clId="{FA20F9A4-3295-46B5-ABEA-F50C594D9EB0}" dt="2024-06-24T18:21:35.007" v="13044" actId="1035"/>
          <ac:picMkLst>
            <pc:docMk/>
            <pc:sldMk cId="1736211305" sldId="371"/>
            <ac:picMk id="8197" creationId="{BEA522FC-B28F-52A5-4AAF-757AB53357CA}"/>
          </ac:picMkLst>
        </pc:picChg>
        <pc:picChg chg="mod">
          <ac:chgData name="Cesar Pzzo" userId="727aafd2658302de" providerId="LiveId" clId="{FA20F9A4-3295-46B5-ABEA-F50C594D9EB0}" dt="2024-06-24T18:21:35.007" v="13044" actId="1035"/>
          <ac:picMkLst>
            <pc:docMk/>
            <pc:sldMk cId="1736211305" sldId="371"/>
            <ac:picMk id="8200" creationId="{C2F9B506-2C94-9C41-A944-9793053F0E77}"/>
          </ac:picMkLst>
        </pc:picChg>
        <pc:picChg chg="mod">
          <ac:chgData name="Cesar Pzzo" userId="727aafd2658302de" providerId="LiveId" clId="{FA20F9A4-3295-46B5-ABEA-F50C594D9EB0}" dt="2024-06-24T18:21:35.007" v="13044" actId="1035"/>
          <ac:picMkLst>
            <pc:docMk/>
            <pc:sldMk cId="1736211305" sldId="371"/>
            <ac:picMk id="8211" creationId="{C43AB7D5-6FB8-40C6-C702-81AAB7F803A8}"/>
          </ac:picMkLst>
        </pc:picChg>
        <pc:picChg chg="mod">
          <ac:chgData name="Cesar Pzzo" userId="727aafd2658302de" providerId="LiveId" clId="{FA20F9A4-3295-46B5-ABEA-F50C594D9EB0}" dt="2024-06-24T18:21:35.007" v="13044" actId="1035"/>
          <ac:picMkLst>
            <pc:docMk/>
            <pc:sldMk cId="1736211305" sldId="371"/>
            <ac:picMk id="8212" creationId="{55F23257-1405-18DE-8692-296F16CBF2E9}"/>
          </ac:picMkLst>
        </pc:picChg>
        <pc:picChg chg="mod">
          <ac:chgData name="Cesar Pzzo" userId="727aafd2658302de" providerId="LiveId" clId="{FA20F9A4-3295-46B5-ABEA-F50C594D9EB0}" dt="2024-06-24T18:21:35.007" v="13044" actId="1035"/>
          <ac:picMkLst>
            <pc:docMk/>
            <pc:sldMk cId="1736211305" sldId="371"/>
            <ac:picMk id="8213" creationId="{5BE85141-DBC5-8E9F-DAFC-52A9B1775858}"/>
          </ac:picMkLst>
        </pc:picChg>
        <pc:picChg chg="mod">
          <ac:chgData name="Cesar Pzzo" userId="727aafd2658302de" providerId="LiveId" clId="{FA20F9A4-3295-46B5-ABEA-F50C594D9EB0}" dt="2024-06-24T18:21:35.007" v="13044" actId="1035"/>
          <ac:picMkLst>
            <pc:docMk/>
            <pc:sldMk cId="1736211305" sldId="371"/>
            <ac:picMk id="8236" creationId="{E732B460-2DED-1190-FECF-33F709808E7B}"/>
          </ac:picMkLst>
        </pc:picChg>
        <pc:picChg chg="mod">
          <ac:chgData name="Cesar Pzzo" userId="727aafd2658302de" providerId="LiveId" clId="{FA20F9A4-3295-46B5-ABEA-F50C594D9EB0}" dt="2024-06-24T18:21:35.007" v="13044" actId="1035"/>
          <ac:picMkLst>
            <pc:docMk/>
            <pc:sldMk cId="1736211305" sldId="371"/>
            <ac:picMk id="8237" creationId="{0259C24C-9B84-0376-D73F-42605DB8D2D0}"/>
          </ac:picMkLst>
        </pc:picChg>
        <pc:picChg chg="mod">
          <ac:chgData name="Cesar Pzzo" userId="727aafd2658302de" providerId="LiveId" clId="{FA20F9A4-3295-46B5-ABEA-F50C594D9EB0}" dt="2024-06-24T18:21:35.007" v="13044" actId="1035"/>
          <ac:picMkLst>
            <pc:docMk/>
            <pc:sldMk cId="1736211305" sldId="371"/>
            <ac:picMk id="8238" creationId="{D23C5946-A0DF-2A89-C000-97BEF89C7F2A}"/>
          </ac:picMkLst>
        </pc:picChg>
      </pc:sldChg>
      <pc:sldChg chg="modSp add del">
        <pc:chgData name="Cesar Pzzo" userId="727aafd2658302de" providerId="LiveId" clId="{FA20F9A4-3295-46B5-ABEA-F50C594D9EB0}" dt="2024-06-24T18:17:05.132" v="12781" actId="47"/>
        <pc:sldMkLst>
          <pc:docMk/>
          <pc:sldMk cId="2037548706" sldId="371"/>
        </pc:sldMkLst>
        <pc:spChg chg="mod">
          <ac:chgData name="Cesar Pzzo" userId="727aafd2658302de" providerId="LiveId" clId="{FA20F9A4-3295-46B5-ABEA-F50C594D9EB0}" dt="2024-06-24T18:16:47.223" v="12780" actId="1036"/>
          <ac:spMkLst>
            <pc:docMk/>
            <pc:sldMk cId="2037548706" sldId="371"/>
            <ac:spMk id="16" creationId="{88491527-8DBA-4552-9930-BEA2D624C8E4}"/>
          </ac:spMkLst>
        </pc:spChg>
        <pc:spChg chg="mod">
          <ac:chgData name="Cesar Pzzo" userId="727aafd2658302de" providerId="LiveId" clId="{FA20F9A4-3295-46B5-ABEA-F50C594D9EB0}" dt="2024-06-24T18:16:47.223" v="12780" actId="1036"/>
          <ac:spMkLst>
            <pc:docMk/>
            <pc:sldMk cId="2037548706" sldId="371"/>
            <ac:spMk id="17" creationId="{4E66E942-CCEC-2D5F-ADA2-4CF4708FFE7B}"/>
          </ac:spMkLst>
        </pc:spChg>
        <pc:spChg chg="mod">
          <ac:chgData name="Cesar Pzzo" userId="727aafd2658302de" providerId="LiveId" clId="{FA20F9A4-3295-46B5-ABEA-F50C594D9EB0}" dt="2024-06-24T18:16:47.223" v="12780" actId="1036"/>
          <ac:spMkLst>
            <pc:docMk/>
            <pc:sldMk cId="2037548706" sldId="371"/>
            <ac:spMk id="59" creationId="{23CD0E13-D1CF-E49C-B009-69533AB27775}"/>
          </ac:spMkLst>
        </pc:spChg>
        <pc:spChg chg="mod">
          <ac:chgData name="Cesar Pzzo" userId="727aafd2658302de" providerId="LiveId" clId="{FA20F9A4-3295-46B5-ABEA-F50C594D9EB0}" dt="2024-06-24T18:16:47.223" v="12780" actId="1036"/>
          <ac:spMkLst>
            <pc:docMk/>
            <pc:sldMk cId="2037548706" sldId="371"/>
            <ac:spMk id="60" creationId="{45FD4F93-12E4-C680-1C44-BD833C6CF92B}"/>
          </ac:spMkLst>
        </pc:spChg>
        <pc:spChg chg="mod">
          <ac:chgData name="Cesar Pzzo" userId="727aafd2658302de" providerId="LiveId" clId="{FA20F9A4-3295-46B5-ABEA-F50C594D9EB0}" dt="2024-06-24T18:16:47.223" v="12780" actId="1036"/>
          <ac:spMkLst>
            <pc:docMk/>
            <pc:sldMk cId="2037548706" sldId="371"/>
            <ac:spMk id="62" creationId="{03FF74F8-A9A6-9C1D-D604-2E3C971C4E1D}"/>
          </ac:spMkLst>
        </pc:spChg>
        <pc:spChg chg="mod">
          <ac:chgData name="Cesar Pzzo" userId="727aafd2658302de" providerId="LiveId" clId="{FA20F9A4-3295-46B5-ABEA-F50C594D9EB0}" dt="2024-06-24T18:16:47.223" v="12780" actId="1036"/>
          <ac:spMkLst>
            <pc:docMk/>
            <pc:sldMk cId="2037548706" sldId="371"/>
            <ac:spMk id="8201" creationId="{D04FDDB9-8D37-DD9D-51B9-62CBC753F066}"/>
          </ac:spMkLst>
        </pc:spChg>
        <pc:spChg chg="mod">
          <ac:chgData name="Cesar Pzzo" userId="727aafd2658302de" providerId="LiveId" clId="{FA20F9A4-3295-46B5-ABEA-F50C594D9EB0}" dt="2024-06-24T18:16:47.223" v="12780" actId="1036"/>
          <ac:spMkLst>
            <pc:docMk/>
            <pc:sldMk cId="2037548706" sldId="371"/>
            <ac:spMk id="8208" creationId="{0F914006-0265-6A96-9EF0-7C7CB4A760A7}"/>
          </ac:spMkLst>
        </pc:spChg>
        <pc:spChg chg="mod">
          <ac:chgData name="Cesar Pzzo" userId="727aafd2658302de" providerId="LiveId" clId="{FA20F9A4-3295-46B5-ABEA-F50C594D9EB0}" dt="2024-06-24T18:16:47.223" v="12780" actId="1036"/>
          <ac:spMkLst>
            <pc:docMk/>
            <pc:sldMk cId="2037548706" sldId="371"/>
            <ac:spMk id="8233" creationId="{6CA7A9BE-F49C-3C8B-A6FD-981354538F64}"/>
          </ac:spMkLst>
        </pc:spChg>
        <pc:spChg chg="mod">
          <ac:chgData name="Cesar Pzzo" userId="727aafd2658302de" providerId="LiveId" clId="{FA20F9A4-3295-46B5-ABEA-F50C594D9EB0}" dt="2024-06-24T18:16:47.223" v="12780" actId="1036"/>
          <ac:spMkLst>
            <pc:docMk/>
            <pc:sldMk cId="2037548706" sldId="371"/>
            <ac:spMk id="8234" creationId="{3C9F830E-15E2-FD12-70C1-73506CB8B5EC}"/>
          </ac:spMkLst>
        </pc:spChg>
        <pc:spChg chg="mod">
          <ac:chgData name="Cesar Pzzo" userId="727aafd2658302de" providerId="LiveId" clId="{FA20F9A4-3295-46B5-ABEA-F50C594D9EB0}" dt="2024-06-24T18:16:47.223" v="12780" actId="1036"/>
          <ac:spMkLst>
            <pc:docMk/>
            <pc:sldMk cId="2037548706" sldId="371"/>
            <ac:spMk id="8235" creationId="{25FE9D41-AAE5-5A83-EDED-0B01A60294F2}"/>
          </ac:spMkLst>
        </pc:spChg>
        <pc:grpChg chg="mod">
          <ac:chgData name="Cesar Pzzo" userId="727aafd2658302de" providerId="LiveId" clId="{FA20F9A4-3295-46B5-ABEA-F50C594D9EB0}" dt="2024-06-24T18:16:47.223" v="12780" actId="1036"/>
          <ac:grpSpMkLst>
            <pc:docMk/>
            <pc:sldMk cId="2037548706" sldId="371"/>
            <ac:grpSpMk id="2" creationId="{29F7055B-2008-40FB-6EBE-DCE80A3279C3}"/>
          </ac:grpSpMkLst>
        </pc:grpChg>
        <pc:grpChg chg="mod">
          <ac:chgData name="Cesar Pzzo" userId="727aafd2658302de" providerId="LiveId" clId="{FA20F9A4-3295-46B5-ABEA-F50C594D9EB0}" dt="2024-06-24T18:16:47.223" v="12780" actId="1036"/>
          <ac:grpSpMkLst>
            <pc:docMk/>
            <pc:sldMk cId="2037548706" sldId="371"/>
            <ac:grpSpMk id="15" creationId="{C6F93C32-3734-467E-D582-89F027414029}"/>
          </ac:grpSpMkLst>
        </pc:grpChg>
        <pc:grpChg chg="mod">
          <ac:chgData name="Cesar Pzzo" userId="727aafd2658302de" providerId="LiveId" clId="{FA20F9A4-3295-46B5-ABEA-F50C594D9EB0}" dt="2024-06-24T18:16:47.223" v="12780" actId="1036"/>
          <ac:grpSpMkLst>
            <pc:docMk/>
            <pc:sldMk cId="2037548706" sldId="371"/>
            <ac:grpSpMk id="40" creationId="{7FA91422-3D22-9EEA-0699-DE9995839169}"/>
          </ac:grpSpMkLst>
        </pc:grpChg>
        <pc:picChg chg="mod">
          <ac:chgData name="Cesar Pzzo" userId="727aafd2658302de" providerId="LiveId" clId="{FA20F9A4-3295-46B5-ABEA-F50C594D9EB0}" dt="2024-06-24T18:16:47.223" v="12780" actId="1036"/>
          <ac:picMkLst>
            <pc:docMk/>
            <pc:sldMk cId="2037548706" sldId="371"/>
            <ac:picMk id="26" creationId="{1BAE3957-667B-6B7A-71DB-6AB4CF08A85B}"/>
          </ac:picMkLst>
        </pc:picChg>
        <pc:picChg chg="mod">
          <ac:chgData name="Cesar Pzzo" userId="727aafd2658302de" providerId="LiveId" clId="{FA20F9A4-3295-46B5-ABEA-F50C594D9EB0}" dt="2024-06-24T18:16:47.223" v="12780" actId="1036"/>
          <ac:picMkLst>
            <pc:docMk/>
            <pc:sldMk cId="2037548706" sldId="371"/>
            <ac:picMk id="54" creationId="{8E019141-11B2-A85F-E203-ED8FEFD8F4B8}"/>
          </ac:picMkLst>
        </pc:picChg>
        <pc:picChg chg="mod">
          <ac:chgData name="Cesar Pzzo" userId="727aafd2658302de" providerId="LiveId" clId="{FA20F9A4-3295-46B5-ABEA-F50C594D9EB0}" dt="2024-06-24T18:16:47.223" v="12780" actId="1036"/>
          <ac:picMkLst>
            <pc:docMk/>
            <pc:sldMk cId="2037548706" sldId="371"/>
            <ac:picMk id="58" creationId="{4D335BED-680B-7F20-ACB3-BEA5566E13CC}"/>
          </ac:picMkLst>
        </pc:picChg>
        <pc:picChg chg="mod">
          <ac:chgData name="Cesar Pzzo" userId="727aafd2658302de" providerId="LiveId" clId="{FA20F9A4-3295-46B5-ABEA-F50C594D9EB0}" dt="2024-06-24T18:16:47.223" v="12780" actId="1036"/>
          <ac:picMkLst>
            <pc:docMk/>
            <pc:sldMk cId="2037548706" sldId="371"/>
            <ac:picMk id="8196" creationId="{2ABAACA7-5E03-49AF-076C-E83E2171E3EC}"/>
          </ac:picMkLst>
        </pc:picChg>
        <pc:picChg chg="mod">
          <ac:chgData name="Cesar Pzzo" userId="727aafd2658302de" providerId="LiveId" clId="{FA20F9A4-3295-46B5-ABEA-F50C594D9EB0}" dt="2024-06-24T18:16:47.223" v="12780" actId="1036"/>
          <ac:picMkLst>
            <pc:docMk/>
            <pc:sldMk cId="2037548706" sldId="371"/>
            <ac:picMk id="8197" creationId="{BEA522FC-B28F-52A5-4AAF-757AB53357CA}"/>
          </ac:picMkLst>
        </pc:picChg>
        <pc:picChg chg="mod">
          <ac:chgData name="Cesar Pzzo" userId="727aafd2658302de" providerId="LiveId" clId="{FA20F9A4-3295-46B5-ABEA-F50C594D9EB0}" dt="2024-06-24T18:16:47.223" v="12780" actId="1036"/>
          <ac:picMkLst>
            <pc:docMk/>
            <pc:sldMk cId="2037548706" sldId="371"/>
            <ac:picMk id="8200" creationId="{C2F9B506-2C94-9C41-A944-9793053F0E77}"/>
          </ac:picMkLst>
        </pc:picChg>
        <pc:picChg chg="mod">
          <ac:chgData name="Cesar Pzzo" userId="727aafd2658302de" providerId="LiveId" clId="{FA20F9A4-3295-46B5-ABEA-F50C594D9EB0}" dt="2024-06-24T18:16:47.223" v="12780" actId="1036"/>
          <ac:picMkLst>
            <pc:docMk/>
            <pc:sldMk cId="2037548706" sldId="371"/>
            <ac:picMk id="8211" creationId="{C43AB7D5-6FB8-40C6-C702-81AAB7F803A8}"/>
          </ac:picMkLst>
        </pc:picChg>
        <pc:picChg chg="mod">
          <ac:chgData name="Cesar Pzzo" userId="727aafd2658302de" providerId="LiveId" clId="{FA20F9A4-3295-46B5-ABEA-F50C594D9EB0}" dt="2024-06-24T18:16:47.223" v="12780" actId="1036"/>
          <ac:picMkLst>
            <pc:docMk/>
            <pc:sldMk cId="2037548706" sldId="371"/>
            <ac:picMk id="8212" creationId="{55F23257-1405-18DE-8692-296F16CBF2E9}"/>
          </ac:picMkLst>
        </pc:picChg>
        <pc:picChg chg="mod">
          <ac:chgData name="Cesar Pzzo" userId="727aafd2658302de" providerId="LiveId" clId="{FA20F9A4-3295-46B5-ABEA-F50C594D9EB0}" dt="2024-06-24T18:16:47.223" v="12780" actId="1036"/>
          <ac:picMkLst>
            <pc:docMk/>
            <pc:sldMk cId="2037548706" sldId="371"/>
            <ac:picMk id="8213" creationId="{5BE85141-DBC5-8E9F-DAFC-52A9B1775858}"/>
          </ac:picMkLst>
        </pc:picChg>
        <pc:picChg chg="mod">
          <ac:chgData name="Cesar Pzzo" userId="727aafd2658302de" providerId="LiveId" clId="{FA20F9A4-3295-46B5-ABEA-F50C594D9EB0}" dt="2024-06-24T18:16:47.223" v="12780" actId="1036"/>
          <ac:picMkLst>
            <pc:docMk/>
            <pc:sldMk cId="2037548706" sldId="371"/>
            <ac:picMk id="8236" creationId="{E732B460-2DED-1190-FECF-33F709808E7B}"/>
          </ac:picMkLst>
        </pc:picChg>
        <pc:picChg chg="mod">
          <ac:chgData name="Cesar Pzzo" userId="727aafd2658302de" providerId="LiveId" clId="{FA20F9A4-3295-46B5-ABEA-F50C594D9EB0}" dt="2024-06-24T18:16:47.223" v="12780" actId="1036"/>
          <ac:picMkLst>
            <pc:docMk/>
            <pc:sldMk cId="2037548706" sldId="371"/>
            <ac:picMk id="8237" creationId="{0259C24C-9B84-0376-D73F-42605DB8D2D0}"/>
          </ac:picMkLst>
        </pc:picChg>
        <pc:picChg chg="mod">
          <ac:chgData name="Cesar Pzzo" userId="727aafd2658302de" providerId="LiveId" clId="{FA20F9A4-3295-46B5-ABEA-F50C594D9EB0}" dt="2024-06-24T18:16:47.223" v="12780" actId="1036"/>
          <ac:picMkLst>
            <pc:docMk/>
            <pc:sldMk cId="2037548706" sldId="371"/>
            <ac:picMk id="8238" creationId="{D23C5946-A0DF-2A89-C000-97BEF89C7F2A}"/>
          </ac:picMkLst>
        </pc:picChg>
      </pc:sldChg>
      <pc:sldChg chg="addSp delSp modSp add del mod delAnim modAnim">
        <pc:chgData name="Cesar Pzzo" userId="727aafd2658302de" providerId="LiveId" clId="{FA20F9A4-3295-46B5-ABEA-F50C594D9EB0}" dt="2024-06-24T18:55:04.378" v="13638" actId="47"/>
        <pc:sldMkLst>
          <pc:docMk/>
          <pc:sldMk cId="1084530554" sldId="372"/>
        </pc:sldMkLst>
        <pc:spChg chg="mod">
          <ac:chgData name="Cesar Pzzo" userId="727aafd2658302de" providerId="LiveId" clId="{FA20F9A4-3295-46B5-ABEA-F50C594D9EB0}" dt="2024-06-24T18:53:58.352" v="13627" actId="164"/>
          <ac:spMkLst>
            <pc:docMk/>
            <pc:sldMk cId="1084530554" sldId="372"/>
            <ac:spMk id="3" creationId="{21BFF9BD-EE11-9A83-733E-7E731850D921}"/>
          </ac:spMkLst>
        </pc:spChg>
        <pc:grpChg chg="add mod">
          <ac:chgData name="Cesar Pzzo" userId="727aafd2658302de" providerId="LiveId" clId="{FA20F9A4-3295-46B5-ABEA-F50C594D9EB0}" dt="2024-06-24T18:53:58.352" v="13627" actId="164"/>
          <ac:grpSpMkLst>
            <pc:docMk/>
            <pc:sldMk cId="1084530554" sldId="372"/>
            <ac:grpSpMk id="6" creationId="{FB051167-249D-F07F-1E3E-93274CC50984}"/>
          </ac:grpSpMkLst>
        </pc:grpChg>
        <pc:picChg chg="add del mod">
          <ac:chgData name="Cesar Pzzo" userId="727aafd2658302de" providerId="LiveId" clId="{FA20F9A4-3295-46B5-ABEA-F50C594D9EB0}" dt="2024-06-24T18:54:50.136" v="13635" actId="21"/>
          <ac:picMkLst>
            <pc:docMk/>
            <pc:sldMk cId="1084530554" sldId="372"/>
            <ac:picMk id="4" creationId="{F9907EFA-94EB-8B53-7A07-5D2647BAB590}"/>
          </ac:picMkLst>
        </pc:picChg>
        <pc:picChg chg="mod">
          <ac:chgData name="Cesar Pzzo" userId="727aafd2658302de" providerId="LiveId" clId="{FA20F9A4-3295-46B5-ABEA-F50C594D9EB0}" dt="2024-06-24T18:53:58.352" v="13627" actId="164"/>
          <ac:picMkLst>
            <pc:docMk/>
            <pc:sldMk cId="1084530554" sldId="372"/>
            <ac:picMk id="5" creationId="{505950CF-DAD4-763C-55C0-8557723D290C}"/>
          </ac:picMkLst>
        </pc:picChg>
      </pc:sldChg>
      <pc:sldChg chg="addSp modSp add modAnim modNotesTx">
        <pc:chgData name="Cesar Pzzo" userId="727aafd2658302de" providerId="LiveId" clId="{FA20F9A4-3295-46B5-ABEA-F50C594D9EB0}" dt="2024-06-24T22:37:50.649" v="14535" actId="20577"/>
        <pc:sldMkLst>
          <pc:docMk/>
          <pc:sldMk cId="2728953630" sldId="372"/>
        </pc:sldMkLst>
        <pc:picChg chg="add mod">
          <ac:chgData name="Cesar Pzzo" userId="727aafd2658302de" providerId="LiveId" clId="{FA20F9A4-3295-46B5-ABEA-F50C594D9EB0}" dt="2024-06-24T18:55:09.518" v="13640"/>
          <ac:picMkLst>
            <pc:docMk/>
            <pc:sldMk cId="2728953630" sldId="372"/>
            <ac:picMk id="4" creationId="{F9907EFA-94EB-8B53-7A07-5D2647BAB590}"/>
          </ac:picMkLst>
        </pc:picChg>
      </pc:sldChg>
      <pc:sldChg chg="delSp modSp add mod modAnim modNotesTx">
        <pc:chgData name="Cesar Pzzo" userId="727aafd2658302de" providerId="LiveId" clId="{FA20F9A4-3295-46B5-ABEA-F50C594D9EB0}" dt="2024-06-24T19:20:04.239" v="14431" actId="5793"/>
        <pc:sldMkLst>
          <pc:docMk/>
          <pc:sldMk cId="3075855131" sldId="373"/>
        </pc:sldMkLst>
        <pc:grpChg chg="del">
          <ac:chgData name="Cesar Pzzo" userId="727aafd2658302de" providerId="LiveId" clId="{FA20F9A4-3295-46B5-ABEA-F50C594D9EB0}" dt="2024-06-24T18:56:13.391" v="13649" actId="478"/>
          <ac:grpSpMkLst>
            <pc:docMk/>
            <pc:sldMk cId="3075855131" sldId="373"/>
            <ac:grpSpMk id="6" creationId="{1541F4DC-3048-CCD0-4E01-A5EA55E4109B}"/>
          </ac:grpSpMkLst>
        </pc:grpChg>
        <pc:picChg chg="mod">
          <ac:chgData name="Cesar Pzzo" userId="727aafd2658302de" providerId="LiveId" clId="{FA20F9A4-3295-46B5-ABEA-F50C594D9EB0}" dt="2024-06-24T18:56:16.746" v="13650" actId="1076"/>
          <ac:picMkLst>
            <pc:docMk/>
            <pc:sldMk cId="3075855131" sldId="373"/>
            <ac:picMk id="4" creationId="{F9907EFA-94EB-8B53-7A07-5D2647BAB590}"/>
          </ac:picMkLst>
        </pc:picChg>
      </pc:sldChg>
      <pc:sldChg chg="addSp delSp modSp add del mod delAnim modNotesTx">
        <pc:chgData name="Cesar Pzzo" userId="727aafd2658302de" providerId="LiveId" clId="{FA20F9A4-3295-46B5-ABEA-F50C594D9EB0}" dt="2024-06-24T22:47:21.088" v="14564" actId="21"/>
        <pc:sldMkLst>
          <pc:docMk/>
          <pc:sldMk cId="4124776867" sldId="374"/>
        </pc:sldMkLst>
        <pc:spChg chg="del topLvl">
          <ac:chgData name="Cesar Pzzo" userId="727aafd2658302de" providerId="LiveId" clId="{FA20F9A4-3295-46B5-ABEA-F50C594D9EB0}" dt="2024-06-24T19:00:13.864" v="13775" actId="478"/>
          <ac:spMkLst>
            <pc:docMk/>
            <pc:sldMk cId="4124776867" sldId="374"/>
            <ac:spMk id="3" creationId="{21BFF9BD-EE11-9A83-733E-7E731850D921}"/>
          </ac:spMkLst>
        </pc:spChg>
        <pc:spChg chg="add mod">
          <ac:chgData name="Cesar Pzzo" userId="727aafd2658302de" providerId="LiveId" clId="{FA20F9A4-3295-46B5-ABEA-F50C594D9EB0}" dt="2024-06-24T19:04:20.060" v="13777"/>
          <ac:spMkLst>
            <pc:docMk/>
            <pc:sldMk cId="4124776867" sldId="374"/>
            <ac:spMk id="7" creationId="{C4F5835E-9B95-BB63-E55A-B534AAF3214D}"/>
          </ac:spMkLst>
        </pc:spChg>
        <pc:spChg chg="mod">
          <ac:chgData name="Cesar Pzzo" userId="727aafd2658302de" providerId="LiveId" clId="{FA20F9A4-3295-46B5-ABEA-F50C594D9EB0}" dt="2024-06-24T19:11:43.848" v="14028" actId="21"/>
          <ac:spMkLst>
            <pc:docMk/>
            <pc:sldMk cId="4124776867" sldId="374"/>
            <ac:spMk id="9" creationId="{93DC3088-AEE8-A589-A059-C10524478439}"/>
          </ac:spMkLst>
        </pc:spChg>
        <pc:spChg chg="mod">
          <ac:chgData name="Cesar Pzzo" userId="727aafd2658302de" providerId="LiveId" clId="{FA20F9A4-3295-46B5-ABEA-F50C594D9EB0}" dt="2024-06-24T19:11:43.848" v="14028" actId="21"/>
          <ac:spMkLst>
            <pc:docMk/>
            <pc:sldMk cId="4124776867" sldId="374"/>
            <ac:spMk id="10" creationId="{44EEB031-713C-3D1E-B103-6DC697C86707}"/>
          </ac:spMkLst>
        </pc:spChg>
        <pc:spChg chg="mod">
          <ac:chgData name="Cesar Pzzo" userId="727aafd2658302de" providerId="LiveId" clId="{FA20F9A4-3295-46B5-ABEA-F50C594D9EB0}" dt="2024-06-24T19:11:43.848" v="14028" actId="21"/>
          <ac:spMkLst>
            <pc:docMk/>
            <pc:sldMk cId="4124776867" sldId="374"/>
            <ac:spMk id="14" creationId="{CAB80542-0FDA-F6EF-7EBC-DF0D0F6F207E}"/>
          </ac:spMkLst>
        </pc:spChg>
        <pc:spChg chg="mod">
          <ac:chgData name="Cesar Pzzo" userId="727aafd2658302de" providerId="LiveId" clId="{FA20F9A4-3295-46B5-ABEA-F50C594D9EB0}" dt="2024-06-24T19:11:43.848" v="14028" actId="21"/>
          <ac:spMkLst>
            <pc:docMk/>
            <pc:sldMk cId="4124776867" sldId="374"/>
            <ac:spMk id="15" creationId="{8A6D457A-3947-345F-5F01-5DCF7474291E}"/>
          </ac:spMkLst>
        </pc:spChg>
        <pc:spChg chg="mod">
          <ac:chgData name="Cesar Pzzo" userId="727aafd2658302de" providerId="LiveId" clId="{FA20F9A4-3295-46B5-ABEA-F50C594D9EB0}" dt="2024-06-24T19:11:43.848" v="14028" actId="21"/>
          <ac:spMkLst>
            <pc:docMk/>
            <pc:sldMk cId="4124776867" sldId="374"/>
            <ac:spMk id="16" creationId="{26ADAE69-AFE0-AB8A-43D6-79EA072F7BE8}"/>
          </ac:spMkLst>
        </pc:spChg>
        <pc:spChg chg="mod">
          <ac:chgData name="Cesar Pzzo" userId="727aafd2658302de" providerId="LiveId" clId="{FA20F9A4-3295-46B5-ABEA-F50C594D9EB0}" dt="2024-06-24T19:11:43.848" v="14028" actId="21"/>
          <ac:spMkLst>
            <pc:docMk/>
            <pc:sldMk cId="4124776867" sldId="374"/>
            <ac:spMk id="62" creationId="{6BAE98F2-A5ED-C133-8EFB-DF0F7D158C6E}"/>
          </ac:spMkLst>
        </pc:spChg>
        <pc:spChg chg="mod">
          <ac:chgData name="Cesar Pzzo" userId="727aafd2658302de" providerId="LiveId" clId="{FA20F9A4-3295-46B5-ABEA-F50C594D9EB0}" dt="2024-06-24T19:11:43.848" v="14028" actId="21"/>
          <ac:spMkLst>
            <pc:docMk/>
            <pc:sldMk cId="4124776867" sldId="374"/>
            <ac:spMk id="1026" creationId="{8D29D60D-515A-E621-9D09-0AA6B9F99ABA}"/>
          </ac:spMkLst>
        </pc:spChg>
        <pc:spChg chg="mod">
          <ac:chgData name="Cesar Pzzo" userId="727aafd2658302de" providerId="LiveId" clId="{FA20F9A4-3295-46B5-ABEA-F50C594D9EB0}" dt="2024-06-24T19:11:43.848" v="14028" actId="21"/>
          <ac:spMkLst>
            <pc:docMk/>
            <pc:sldMk cId="4124776867" sldId="374"/>
            <ac:spMk id="1028" creationId="{B8BF2C9C-67AB-670F-2827-D4611E354CD1}"/>
          </ac:spMkLst>
        </pc:spChg>
        <pc:spChg chg="mod">
          <ac:chgData name="Cesar Pzzo" userId="727aafd2658302de" providerId="LiveId" clId="{FA20F9A4-3295-46B5-ABEA-F50C594D9EB0}" dt="2024-06-24T19:11:43.848" v="14028" actId="21"/>
          <ac:spMkLst>
            <pc:docMk/>
            <pc:sldMk cId="4124776867" sldId="374"/>
            <ac:spMk id="1029" creationId="{677403AB-5054-108C-5357-DE2730FC1895}"/>
          </ac:spMkLst>
        </pc:spChg>
        <pc:spChg chg="mod">
          <ac:chgData name="Cesar Pzzo" userId="727aafd2658302de" providerId="LiveId" clId="{FA20F9A4-3295-46B5-ABEA-F50C594D9EB0}" dt="2024-06-24T22:44:43.858" v="14551" actId="165"/>
          <ac:spMkLst>
            <pc:docMk/>
            <pc:sldMk cId="4124776867" sldId="374"/>
            <ac:spMk id="1039" creationId="{482A517F-9EAA-FB24-EC96-92EF27735755}"/>
          </ac:spMkLst>
        </pc:spChg>
        <pc:spChg chg="mod">
          <ac:chgData name="Cesar Pzzo" userId="727aafd2658302de" providerId="LiveId" clId="{FA20F9A4-3295-46B5-ABEA-F50C594D9EB0}" dt="2024-06-24T22:44:43.858" v="14551" actId="165"/>
          <ac:spMkLst>
            <pc:docMk/>
            <pc:sldMk cId="4124776867" sldId="374"/>
            <ac:spMk id="1040" creationId="{3808C170-2908-D88A-7759-8E76937271A3}"/>
          </ac:spMkLst>
        </pc:spChg>
        <pc:spChg chg="mod">
          <ac:chgData name="Cesar Pzzo" userId="727aafd2658302de" providerId="LiveId" clId="{FA20F9A4-3295-46B5-ABEA-F50C594D9EB0}" dt="2024-06-24T22:44:43.858" v="14551" actId="165"/>
          <ac:spMkLst>
            <pc:docMk/>
            <pc:sldMk cId="4124776867" sldId="374"/>
            <ac:spMk id="1044" creationId="{F7AC1A5E-1896-BD3B-F572-06A796C851A5}"/>
          </ac:spMkLst>
        </pc:spChg>
        <pc:spChg chg="mod">
          <ac:chgData name="Cesar Pzzo" userId="727aafd2658302de" providerId="LiveId" clId="{FA20F9A4-3295-46B5-ABEA-F50C594D9EB0}" dt="2024-06-24T22:44:43.858" v="14551" actId="165"/>
          <ac:spMkLst>
            <pc:docMk/>
            <pc:sldMk cId="4124776867" sldId="374"/>
            <ac:spMk id="1045" creationId="{15B55BC8-F6D1-2B34-D630-EAD6C5C28181}"/>
          </ac:spMkLst>
        </pc:spChg>
        <pc:spChg chg="mod">
          <ac:chgData name="Cesar Pzzo" userId="727aafd2658302de" providerId="LiveId" clId="{FA20F9A4-3295-46B5-ABEA-F50C594D9EB0}" dt="2024-06-24T22:44:43.858" v="14551" actId="165"/>
          <ac:spMkLst>
            <pc:docMk/>
            <pc:sldMk cId="4124776867" sldId="374"/>
            <ac:spMk id="1046" creationId="{811824BE-6AD2-4F98-FCB7-4F0EE46E781A}"/>
          </ac:spMkLst>
        </pc:spChg>
        <pc:spChg chg="mod">
          <ac:chgData name="Cesar Pzzo" userId="727aafd2658302de" providerId="LiveId" clId="{FA20F9A4-3295-46B5-ABEA-F50C594D9EB0}" dt="2024-06-24T22:47:19.219" v="14563" actId="1076"/>
          <ac:spMkLst>
            <pc:docMk/>
            <pc:sldMk cId="4124776867" sldId="374"/>
            <ac:spMk id="1050" creationId="{9F5BCB59-837A-D3B9-AA72-D63D797A17E7}"/>
          </ac:spMkLst>
        </pc:spChg>
        <pc:spChg chg="mod">
          <ac:chgData name="Cesar Pzzo" userId="727aafd2658302de" providerId="LiveId" clId="{FA20F9A4-3295-46B5-ABEA-F50C594D9EB0}" dt="2024-06-24T22:47:19.219" v="14563" actId="1076"/>
          <ac:spMkLst>
            <pc:docMk/>
            <pc:sldMk cId="4124776867" sldId="374"/>
            <ac:spMk id="1052" creationId="{5F45D7EE-0193-2DE3-F89D-EA865C9C0188}"/>
          </ac:spMkLst>
        </pc:spChg>
        <pc:spChg chg="mod">
          <ac:chgData name="Cesar Pzzo" userId="727aafd2658302de" providerId="LiveId" clId="{FA20F9A4-3295-46B5-ABEA-F50C594D9EB0}" dt="2024-06-24T22:47:19.219" v="14563" actId="1076"/>
          <ac:spMkLst>
            <pc:docMk/>
            <pc:sldMk cId="4124776867" sldId="374"/>
            <ac:spMk id="1056" creationId="{87A3C3F2-2146-594D-DA07-603E10DF03C3}"/>
          </ac:spMkLst>
        </pc:spChg>
        <pc:spChg chg="mod">
          <ac:chgData name="Cesar Pzzo" userId="727aafd2658302de" providerId="LiveId" clId="{FA20F9A4-3295-46B5-ABEA-F50C594D9EB0}" dt="2024-06-24T22:47:19.219" v="14563" actId="1076"/>
          <ac:spMkLst>
            <pc:docMk/>
            <pc:sldMk cId="4124776867" sldId="374"/>
            <ac:spMk id="1057" creationId="{D9A0BAE6-8890-BDC7-C2CB-F492DB873775}"/>
          </ac:spMkLst>
        </pc:spChg>
        <pc:spChg chg="mod">
          <ac:chgData name="Cesar Pzzo" userId="727aafd2658302de" providerId="LiveId" clId="{FA20F9A4-3295-46B5-ABEA-F50C594D9EB0}" dt="2024-06-24T22:47:19.219" v="14563" actId="1076"/>
          <ac:spMkLst>
            <pc:docMk/>
            <pc:sldMk cId="4124776867" sldId="374"/>
            <ac:spMk id="1058" creationId="{5D2D72A3-2499-E27F-C59F-F54BAFCA4261}"/>
          </ac:spMkLst>
        </pc:spChg>
        <pc:spChg chg="mod">
          <ac:chgData name="Cesar Pzzo" userId="727aafd2658302de" providerId="LiveId" clId="{FA20F9A4-3295-46B5-ABEA-F50C594D9EB0}" dt="2024-06-24T22:47:19.219" v="14563" actId="1076"/>
          <ac:spMkLst>
            <pc:docMk/>
            <pc:sldMk cId="4124776867" sldId="374"/>
            <ac:spMk id="1062" creationId="{D9585C5B-5084-48CE-E06A-10741ECED438}"/>
          </ac:spMkLst>
        </pc:spChg>
        <pc:spChg chg="mod">
          <ac:chgData name="Cesar Pzzo" userId="727aafd2658302de" providerId="LiveId" clId="{FA20F9A4-3295-46B5-ABEA-F50C594D9EB0}" dt="2024-06-24T22:47:19.219" v="14563" actId="1076"/>
          <ac:spMkLst>
            <pc:docMk/>
            <pc:sldMk cId="4124776867" sldId="374"/>
            <ac:spMk id="1063" creationId="{C0ED4D70-89DF-3654-9C05-21A7013EAA38}"/>
          </ac:spMkLst>
        </pc:spChg>
        <pc:spChg chg="mod">
          <ac:chgData name="Cesar Pzzo" userId="727aafd2658302de" providerId="LiveId" clId="{FA20F9A4-3295-46B5-ABEA-F50C594D9EB0}" dt="2024-06-24T22:47:19.219" v="14563" actId="1076"/>
          <ac:spMkLst>
            <pc:docMk/>
            <pc:sldMk cId="4124776867" sldId="374"/>
            <ac:spMk id="1067" creationId="{BC813F60-B0E5-AFA3-DB26-C3A6D4F1E7F1}"/>
          </ac:spMkLst>
        </pc:spChg>
        <pc:spChg chg="mod">
          <ac:chgData name="Cesar Pzzo" userId="727aafd2658302de" providerId="LiveId" clId="{FA20F9A4-3295-46B5-ABEA-F50C594D9EB0}" dt="2024-06-24T22:47:19.219" v="14563" actId="1076"/>
          <ac:spMkLst>
            <pc:docMk/>
            <pc:sldMk cId="4124776867" sldId="374"/>
            <ac:spMk id="1068" creationId="{D508A61B-4E8C-91D7-E6AD-D930ED7AAD4C}"/>
          </ac:spMkLst>
        </pc:spChg>
        <pc:spChg chg="mod">
          <ac:chgData name="Cesar Pzzo" userId="727aafd2658302de" providerId="LiveId" clId="{FA20F9A4-3295-46B5-ABEA-F50C594D9EB0}" dt="2024-06-24T22:47:19.219" v="14563" actId="1076"/>
          <ac:spMkLst>
            <pc:docMk/>
            <pc:sldMk cId="4124776867" sldId="374"/>
            <ac:spMk id="1069" creationId="{AAB774CA-5A97-A896-D46D-260814BC5503}"/>
          </ac:spMkLst>
        </pc:spChg>
        <pc:spChg chg="mod">
          <ac:chgData name="Cesar Pzzo" userId="727aafd2658302de" providerId="LiveId" clId="{FA20F9A4-3295-46B5-ABEA-F50C594D9EB0}" dt="2024-06-24T22:47:19.219" v="14563" actId="1076"/>
          <ac:spMkLst>
            <pc:docMk/>
            <pc:sldMk cId="4124776867" sldId="374"/>
            <ac:spMk id="1082" creationId="{7244BC9C-833E-3EDA-B88C-8750E25EA737}"/>
          </ac:spMkLst>
        </pc:spChg>
        <pc:spChg chg="mod">
          <ac:chgData name="Cesar Pzzo" userId="727aafd2658302de" providerId="LiveId" clId="{FA20F9A4-3295-46B5-ABEA-F50C594D9EB0}" dt="2024-06-24T22:47:19.219" v="14563" actId="1076"/>
          <ac:spMkLst>
            <pc:docMk/>
            <pc:sldMk cId="4124776867" sldId="374"/>
            <ac:spMk id="1086" creationId="{A34E42B8-17B8-E28D-1CD2-F19A24CAB5F6}"/>
          </ac:spMkLst>
        </pc:spChg>
        <pc:spChg chg="mod">
          <ac:chgData name="Cesar Pzzo" userId="727aafd2658302de" providerId="LiveId" clId="{FA20F9A4-3295-46B5-ABEA-F50C594D9EB0}" dt="2024-06-24T22:47:19.219" v="14563" actId="1076"/>
          <ac:spMkLst>
            <pc:docMk/>
            <pc:sldMk cId="4124776867" sldId="374"/>
            <ac:spMk id="1087" creationId="{202220AB-C205-7CEB-966C-543DD009FA7C}"/>
          </ac:spMkLst>
        </pc:spChg>
        <pc:spChg chg="mod">
          <ac:chgData name="Cesar Pzzo" userId="727aafd2658302de" providerId="LiveId" clId="{FA20F9A4-3295-46B5-ABEA-F50C594D9EB0}" dt="2024-06-24T22:47:19.219" v="14563" actId="1076"/>
          <ac:spMkLst>
            <pc:docMk/>
            <pc:sldMk cId="4124776867" sldId="374"/>
            <ac:spMk id="1088" creationId="{F605EA6C-412E-B047-6B61-9E9BB3164414}"/>
          </ac:spMkLst>
        </pc:spChg>
        <pc:spChg chg="mod">
          <ac:chgData name="Cesar Pzzo" userId="727aafd2658302de" providerId="LiveId" clId="{FA20F9A4-3295-46B5-ABEA-F50C594D9EB0}" dt="2024-06-24T22:44:46.781" v="14552" actId="165"/>
          <ac:spMkLst>
            <pc:docMk/>
            <pc:sldMk cId="4124776867" sldId="374"/>
            <ac:spMk id="1094" creationId="{1E0AF214-DFF9-C38F-C559-8BFEA479E068}"/>
          </ac:spMkLst>
        </pc:spChg>
        <pc:spChg chg="mod">
          <ac:chgData name="Cesar Pzzo" userId="727aafd2658302de" providerId="LiveId" clId="{FA20F9A4-3295-46B5-ABEA-F50C594D9EB0}" dt="2024-06-24T22:44:46.781" v="14552" actId="165"/>
          <ac:spMkLst>
            <pc:docMk/>
            <pc:sldMk cId="4124776867" sldId="374"/>
            <ac:spMk id="1098" creationId="{D46FAD78-9882-2B34-147F-6BE2281C5F16}"/>
          </ac:spMkLst>
        </pc:spChg>
        <pc:spChg chg="mod">
          <ac:chgData name="Cesar Pzzo" userId="727aafd2658302de" providerId="LiveId" clId="{FA20F9A4-3295-46B5-ABEA-F50C594D9EB0}" dt="2024-06-24T22:44:46.781" v="14552" actId="165"/>
          <ac:spMkLst>
            <pc:docMk/>
            <pc:sldMk cId="4124776867" sldId="374"/>
            <ac:spMk id="1099" creationId="{210B2100-3DBC-2E12-3182-F5B9AEE3CD97}"/>
          </ac:spMkLst>
        </pc:spChg>
        <pc:spChg chg="mod">
          <ac:chgData name="Cesar Pzzo" userId="727aafd2658302de" providerId="LiveId" clId="{FA20F9A4-3295-46B5-ABEA-F50C594D9EB0}" dt="2024-06-24T22:44:46.781" v="14552" actId="165"/>
          <ac:spMkLst>
            <pc:docMk/>
            <pc:sldMk cId="4124776867" sldId="374"/>
            <ac:spMk id="1100" creationId="{AA839CDF-20F9-6858-47B3-9E901396512F}"/>
          </ac:spMkLst>
        </pc:spChg>
        <pc:spChg chg="mod">
          <ac:chgData name="Cesar Pzzo" userId="727aafd2658302de" providerId="LiveId" clId="{FA20F9A4-3295-46B5-ABEA-F50C594D9EB0}" dt="2024-06-24T22:47:19.219" v="14563" actId="1076"/>
          <ac:spMkLst>
            <pc:docMk/>
            <pc:sldMk cId="4124776867" sldId="374"/>
            <ac:spMk id="1106" creationId="{ABDD8C8A-D820-3FCB-5C91-257AD8D4CF22}"/>
          </ac:spMkLst>
        </pc:spChg>
        <pc:spChg chg="mod">
          <ac:chgData name="Cesar Pzzo" userId="727aafd2658302de" providerId="LiveId" clId="{FA20F9A4-3295-46B5-ABEA-F50C594D9EB0}" dt="2024-06-24T22:47:19.219" v="14563" actId="1076"/>
          <ac:spMkLst>
            <pc:docMk/>
            <pc:sldMk cId="4124776867" sldId="374"/>
            <ac:spMk id="1110" creationId="{0DD08D0A-A641-F845-C4C1-1AE18F5EB14C}"/>
          </ac:spMkLst>
        </pc:spChg>
        <pc:spChg chg="mod">
          <ac:chgData name="Cesar Pzzo" userId="727aafd2658302de" providerId="LiveId" clId="{FA20F9A4-3295-46B5-ABEA-F50C594D9EB0}" dt="2024-06-24T22:47:19.219" v="14563" actId="1076"/>
          <ac:spMkLst>
            <pc:docMk/>
            <pc:sldMk cId="4124776867" sldId="374"/>
            <ac:spMk id="1111" creationId="{B926E292-D590-CFD7-4487-9D6411B8264E}"/>
          </ac:spMkLst>
        </pc:spChg>
        <pc:spChg chg="mod">
          <ac:chgData name="Cesar Pzzo" userId="727aafd2658302de" providerId="LiveId" clId="{FA20F9A4-3295-46B5-ABEA-F50C594D9EB0}" dt="2024-06-24T22:47:19.219" v="14563" actId="1076"/>
          <ac:spMkLst>
            <pc:docMk/>
            <pc:sldMk cId="4124776867" sldId="374"/>
            <ac:spMk id="1112" creationId="{CB9E16C0-292D-6FF1-3AAF-C7C8637F5C15}"/>
          </ac:spMkLst>
        </pc:spChg>
        <pc:spChg chg="mod">
          <ac:chgData name="Cesar Pzzo" userId="727aafd2658302de" providerId="LiveId" clId="{FA20F9A4-3295-46B5-ABEA-F50C594D9EB0}" dt="2024-06-24T19:11:43.848" v="14028" actId="21"/>
          <ac:spMkLst>
            <pc:docMk/>
            <pc:sldMk cId="4124776867" sldId="374"/>
            <ac:spMk id="8198" creationId="{C739730A-93D4-464E-0021-91E653E11110}"/>
          </ac:spMkLst>
        </pc:spChg>
        <pc:spChg chg="mod">
          <ac:chgData name="Cesar Pzzo" userId="727aafd2658302de" providerId="LiveId" clId="{FA20F9A4-3295-46B5-ABEA-F50C594D9EB0}" dt="2024-06-24T19:11:43.848" v="14028" actId="21"/>
          <ac:spMkLst>
            <pc:docMk/>
            <pc:sldMk cId="4124776867" sldId="374"/>
            <ac:spMk id="8199" creationId="{DC55AA72-01A1-DCE7-31AD-44871F54C643}"/>
          </ac:spMkLst>
        </pc:spChg>
        <pc:spChg chg="mod">
          <ac:chgData name="Cesar Pzzo" userId="727aafd2658302de" providerId="LiveId" clId="{FA20F9A4-3295-46B5-ABEA-F50C594D9EB0}" dt="2024-06-24T19:11:43.848" v="14028" actId="21"/>
          <ac:spMkLst>
            <pc:docMk/>
            <pc:sldMk cId="4124776867" sldId="374"/>
            <ac:spMk id="8200" creationId="{C2D5CF47-4A12-80CF-6BC8-49AAC4A81434}"/>
          </ac:spMkLst>
        </pc:spChg>
        <pc:spChg chg="mod">
          <ac:chgData name="Cesar Pzzo" userId="727aafd2658302de" providerId="LiveId" clId="{FA20F9A4-3295-46B5-ABEA-F50C594D9EB0}" dt="2024-06-24T19:11:43.848" v="14028" actId="21"/>
          <ac:spMkLst>
            <pc:docMk/>
            <pc:sldMk cId="4124776867" sldId="374"/>
            <ac:spMk id="8201" creationId="{D04FDDB9-8D37-DD9D-51B9-62CBC753F066}"/>
          </ac:spMkLst>
        </pc:spChg>
        <pc:spChg chg="mod">
          <ac:chgData name="Cesar Pzzo" userId="727aafd2658302de" providerId="LiveId" clId="{FA20F9A4-3295-46B5-ABEA-F50C594D9EB0}" dt="2024-06-24T19:11:43.848" v="14028" actId="21"/>
          <ac:spMkLst>
            <pc:docMk/>
            <pc:sldMk cId="4124776867" sldId="374"/>
            <ac:spMk id="8208" creationId="{0F914006-0265-6A96-9EF0-7C7CB4A760A7}"/>
          </ac:spMkLst>
        </pc:spChg>
        <pc:spChg chg="mod">
          <ac:chgData name="Cesar Pzzo" userId="727aafd2658302de" providerId="LiveId" clId="{FA20F9A4-3295-46B5-ABEA-F50C594D9EB0}" dt="2024-06-24T19:11:43.848" v="14028" actId="21"/>
          <ac:spMkLst>
            <pc:docMk/>
            <pc:sldMk cId="4124776867" sldId="374"/>
            <ac:spMk id="8233" creationId="{6CA7A9BE-F49C-3C8B-A6FD-981354538F64}"/>
          </ac:spMkLst>
        </pc:spChg>
        <pc:spChg chg="mod">
          <ac:chgData name="Cesar Pzzo" userId="727aafd2658302de" providerId="LiveId" clId="{FA20F9A4-3295-46B5-ABEA-F50C594D9EB0}" dt="2024-06-24T19:11:43.848" v="14028" actId="21"/>
          <ac:spMkLst>
            <pc:docMk/>
            <pc:sldMk cId="4124776867" sldId="374"/>
            <ac:spMk id="8234" creationId="{3C9F830E-15E2-FD12-70C1-73506CB8B5EC}"/>
          </ac:spMkLst>
        </pc:spChg>
        <pc:spChg chg="mod">
          <ac:chgData name="Cesar Pzzo" userId="727aafd2658302de" providerId="LiveId" clId="{FA20F9A4-3295-46B5-ABEA-F50C594D9EB0}" dt="2024-06-24T19:11:43.848" v="14028" actId="21"/>
          <ac:spMkLst>
            <pc:docMk/>
            <pc:sldMk cId="4124776867" sldId="374"/>
            <ac:spMk id="8235" creationId="{25FE9D41-AAE5-5A83-EDED-0B01A60294F2}"/>
          </ac:spMkLst>
        </pc:spChg>
        <pc:spChg chg="mod">
          <ac:chgData name="Cesar Pzzo" userId="727aafd2658302de" providerId="LiveId" clId="{FA20F9A4-3295-46B5-ABEA-F50C594D9EB0}" dt="2024-06-24T19:07:34.721" v="13862" actId="165"/>
          <ac:spMkLst>
            <pc:docMk/>
            <pc:sldMk cId="4124776867" sldId="374"/>
            <ac:spMk id="8240" creationId="{29BE2D13-9C62-DF81-ED2F-618745D1F1A6}"/>
          </ac:spMkLst>
        </pc:spChg>
        <pc:spChg chg="mod">
          <ac:chgData name="Cesar Pzzo" userId="727aafd2658302de" providerId="LiveId" clId="{FA20F9A4-3295-46B5-ABEA-F50C594D9EB0}" dt="2024-06-24T19:07:34.721" v="13862" actId="165"/>
          <ac:spMkLst>
            <pc:docMk/>
            <pc:sldMk cId="4124776867" sldId="374"/>
            <ac:spMk id="8244" creationId="{8A4860B6-B8F0-5098-55A4-03DC41120850}"/>
          </ac:spMkLst>
        </pc:spChg>
        <pc:spChg chg="mod">
          <ac:chgData name="Cesar Pzzo" userId="727aafd2658302de" providerId="LiveId" clId="{FA20F9A4-3295-46B5-ABEA-F50C594D9EB0}" dt="2024-06-24T19:07:34.721" v="13862" actId="165"/>
          <ac:spMkLst>
            <pc:docMk/>
            <pc:sldMk cId="4124776867" sldId="374"/>
            <ac:spMk id="8245" creationId="{3C0D4C93-ECCC-7998-F5E5-9E1EB7295CAF}"/>
          </ac:spMkLst>
        </pc:spChg>
        <pc:spChg chg="mod">
          <ac:chgData name="Cesar Pzzo" userId="727aafd2658302de" providerId="LiveId" clId="{FA20F9A4-3295-46B5-ABEA-F50C594D9EB0}" dt="2024-06-24T19:07:34.721" v="13862" actId="165"/>
          <ac:spMkLst>
            <pc:docMk/>
            <pc:sldMk cId="4124776867" sldId="374"/>
            <ac:spMk id="8246" creationId="{D8C48738-D0D9-0470-0D79-74F5E87ABCCA}"/>
          </ac:spMkLst>
        </pc:spChg>
        <pc:spChg chg="mod">
          <ac:chgData name="Cesar Pzzo" userId="727aafd2658302de" providerId="LiveId" clId="{FA20F9A4-3295-46B5-ABEA-F50C594D9EB0}" dt="2024-06-24T19:11:43.848" v="14028" actId="21"/>
          <ac:spMkLst>
            <pc:docMk/>
            <pc:sldMk cId="4124776867" sldId="374"/>
            <ac:spMk id="8252" creationId="{61EE7D86-9A21-BC81-E96B-AB5ACBB74C24}"/>
          </ac:spMkLst>
        </pc:spChg>
        <pc:grpChg chg="mod">
          <ac:chgData name="Cesar Pzzo" userId="727aafd2658302de" providerId="LiveId" clId="{FA20F9A4-3295-46B5-ABEA-F50C594D9EB0}" dt="2024-06-24T19:11:43.848" v="14028" actId="21"/>
          <ac:grpSpMkLst>
            <pc:docMk/>
            <pc:sldMk cId="4124776867" sldId="374"/>
            <ac:grpSpMk id="2" creationId="{29F7055B-2008-40FB-6EBE-DCE80A3279C3}"/>
          </ac:grpSpMkLst>
        </pc:grpChg>
        <pc:grpChg chg="del">
          <ac:chgData name="Cesar Pzzo" userId="727aafd2658302de" providerId="LiveId" clId="{FA20F9A4-3295-46B5-ABEA-F50C594D9EB0}" dt="2024-06-24T19:00:13.864" v="13775" actId="478"/>
          <ac:grpSpMkLst>
            <pc:docMk/>
            <pc:sldMk cId="4124776867" sldId="374"/>
            <ac:grpSpMk id="6" creationId="{1541F4DC-3048-CCD0-4E01-A5EA55E4109B}"/>
          </ac:grpSpMkLst>
        </pc:grpChg>
        <pc:grpChg chg="add mod">
          <ac:chgData name="Cesar Pzzo" userId="727aafd2658302de" providerId="LiveId" clId="{FA20F9A4-3295-46B5-ABEA-F50C594D9EB0}" dt="2024-06-24T19:11:43.848" v="14028" actId="21"/>
          <ac:grpSpMkLst>
            <pc:docMk/>
            <pc:sldMk cId="4124776867" sldId="374"/>
            <ac:grpSpMk id="8" creationId="{1F0FE067-F5FA-3373-4BCC-6FD671FD3E55}"/>
          </ac:grpSpMkLst>
        </pc:grpChg>
        <pc:grpChg chg="add del mod">
          <ac:chgData name="Cesar Pzzo" userId="727aafd2658302de" providerId="LiveId" clId="{FA20F9A4-3295-46B5-ABEA-F50C594D9EB0}" dt="2024-06-24T19:07:34.721" v="13862" actId="165"/>
          <ac:grpSpMkLst>
            <pc:docMk/>
            <pc:sldMk cId="4124776867" sldId="374"/>
            <ac:grpSpMk id="26" creationId="{AC60CA1C-3057-F744-B320-32ADC1BFF396}"/>
          </ac:grpSpMkLst>
        </pc:grpChg>
        <pc:grpChg chg="mod topLvl">
          <ac:chgData name="Cesar Pzzo" userId="727aafd2658302de" providerId="LiveId" clId="{FA20F9A4-3295-46B5-ABEA-F50C594D9EB0}" dt="2024-06-24T19:11:43.848" v="14028" actId="21"/>
          <ac:grpSpMkLst>
            <pc:docMk/>
            <pc:sldMk cId="4124776867" sldId="374"/>
            <ac:grpSpMk id="34" creationId="{1501AF40-E5CA-9A5D-FA0E-0B59B2020C22}"/>
          </ac:grpSpMkLst>
        </pc:grpChg>
        <pc:grpChg chg="del mod topLvl">
          <ac:chgData name="Cesar Pzzo" userId="727aafd2658302de" providerId="LiveId" clId="{FA20F9A4-3295-46B5-ABEA-F50C594D9EB0}" dt="2024-06-24T19:07:55.578" v="13865" actId="478"/>
          <ac:grpSpMkLst>
            <pc:docMk/>
            <pc:sldMk cId="4124776867" sldId="374"/>
            <ac:grpSpMk id="40" creationId="{882DEAE3-F754-258C-676C-2F6D0F081ACA}"/>
          </ac:grpSpMkLst>
        </pc:grpChg>
        <pc:grpChg chg="mod topLvl">
          <ac:chgData name="Cesar Pzzo" userId="727aafd2658302de" providerId="LiveId" clId="{FA20F9A4-3295-46B5-ABEA-F50C594D9EB0}" dt="2024-06-24T19:11:43.848" v="14028" actId="21"/>
          <ac:grpSpMkLst>
            <pc:docMk/>
            <pc:sldMk cId="4124776867" sldId="374"/>
            <ac:grpSpMk id="48" creationId="{AA735262-08EE-19CC-04D3-9EE679FE53B0}"/>
          </ac:grpSpMkLst>
        </pc:grpChg>
        <pc:grpChg chg="mod">
          <ac:chgData name="Cesar Pzzo" userId="727aafd2658302de" providerId="LiveId" clId="{FA20F9A4-3295-46B5-ABEA-F50C594D9EB0}" dt="2024-06-24T19:11:43.848" v="14028" actId="21"/>
          <ac:grpSpMkLst>
            <pc:docMk/>
            <pc:sldMk cId="4124776867" sldId="374"/>
            <ac:grpSpMk id="51" creationId="{1273A9C8-2C96-5D7F-C8CB-BC8DED9BBF84}"/>
          </ac:grpSpMkLst>
        </pc:grpChg>
        <pc:grpChg chg="mod">
          <ac:chgData name="Cesar Pzzo" userId="727aafd2658302de" providerId="LiveId" clId="{FA20F9A4-3295-46B5-ABEA-F50C594D9EB0}" dt="2024-06-24T19:11:43.848" v="14028" actId="21"/>
          <ac:grpSpMkLst>
            <pc:docMk/>
            <pc:sldMk cId="4124776867" sldId="374"/>
            <ac:grpSpMk id="58" creationId="{FCCD33A7-CFB1-D9EB-7B32-DE096103B4D8}"/>
          </ac:grpSpMkLst>
        </pc:grpChg>
        <pc:grpChg chg="add del mod">
          <ac:chgData name="Cesar Pzzo" userId="727aafd2658302de" providerId="LiveId" clId="{FA20F9A4-3295-46B5-ABEA-F50C594D9EB0}" dt="2024-06-24T19:11:51.953" v="14032" actId="478"/>
          <ac:grpSpMkLst>
            <pc:docMk/>
            <pc:sldMk cId="4124776867" sldId="374"/>
            <ac:grpSpMk id="1030" creationId="{B3B0C254-E430-4E39-9D42-64516BEA760E}"/>
          </ac:grpSpMkLst>
        </pc:grpChg>
        <pc:grpChg chg="add del mod">
          <ac:chgData name="Cesar Pzzo" userId="727aafd2658302de" providerId="LiveId" clId="{FA20F9A4-3295-46B5-ABEA-F50C594D9EB0}" dt="2024-06-24T22:44:43.858" v="14551" actId="165"/>
          <ac:grpSpMkLst>
            <pc:docMk/>
            <pc:sldMk cId="4124776867" sldId="374"/>
            <ac:grpSpMk id="1035" creationId="{DC8CAB6B-69B4-00AE-E36F-C53C5CC49CF6}"/>
          </ac:grpSpMkLst>
        </pc:grpChg>
        <pc:grpChg chg="mod topLvl">
          <ac:chgData name="Cesar Pzzo" userId="727aafd2658302de" providerId="LiveId" clId="{FA20F9A4-3295-46B5-ABEA-F50C594D9EB0}" dt="2024-06-24T22:47:19.219" v="14563" actId="1076"/>
          <ac:grpSpMkLst>
            <pc:docMk/>
            <pc:sldMk cId="4124776867" sldId="374"/>
            <ac:grpSpMk id="1036" creationId="{4A2A9D74-564E-07E0-761B-00328F19BF27}"/>
          </ac:grpSpMkLst>
        </pc:grpChg>
        <pc:grpChg chg="mod topLvl">
          <ac:chgData name="Cesar Pzzo" userId="727aafd2658302de" providerId="LiveId" clId="{FA20F9A4-3295-46B5-ABEA-F50C594D9EB0}" dt="2024-06-24T22:47:19.219" v="14563" actId="1076"/>
          <ac:grpSpMkLst>
            <pc:docMk/>
            <pc:sldMk cId="4124776867" sldId="374"/>
            <ac:grpSpMk id="1037" creationId="{FC53F55A-BC1C-6AD3-95EC-CD255E9F7A61}"/>
          </ac:grpSpMkLst>
        </pc:grpChg>
        <pc:grpChg chg="del mod topLvl">
          <ac:chgData name="Cesar Pzzo" userId="727aafd2658302de" providerId="LiveId" clId="{FA20F9A4-3295-46B5-ABEA-F50C594D9EB0}" dt="2024-06-24T22:45:38.183" v="14561" actId="478"/>
          <ac:grpSpMkLst>
            <pc:docMk/>
            <pc:sldMk cId="4124776867" sldId="374"/>
            <ac:grpSpMk id="1038" creationId="{6B7B21EB-F39A-3599-9E37-A7E93D0FAC87}"/>
          </ac:grpSpMkLst>
        </pc:grpChg>
        <pc:grpChg chg="add del mod">
          <ac:chgData name="Cesar Pzzo" userId="727aafd2658302de" providerId="LiveId" clId="{FA20F9A4-3295-46B5-ABEA-F50C594D9EB0}" dt="2024-06-24T22:44:46.781" v="14552" actId="165"/>
          <ac:grpSpMkLst>
            <pc:docMk/>
            <pc:sldMk cId="4124776867" sldId="374"/>
            <ac:grpSpMk id="1073" creationId="{9BB27F39-E669-E840-1CB8-F8B9CD1BAFAD}"/>
          </ac:grpSpMkLst>
        </pc:grpChg>
        <pc:grpChg chg="mod topLvl">
          <ac:chgData name="Cesar Pzzo" userId="727aafd2658302de" providerId="LiveId" clId="{FA20F9A4-3295-46B5-ABEA-F50C594D9EB0}" dt="2024-06-24T22:47:19.219" v="14563" actId="1076"/>
          <ac:grpSpMkLst>
            <pc:docMk/>
            <pc:sldMk cId="4124776867" sldId="374"/>
            <ac:grpSpMk id="1074" creationId="{479ED9D5-B33A-DA1C-EABD-1B9CCF59F422}"/>
          </ac:grpSpMkLst>
        </pc:grpChg>
        <pc:grpChg chg="del mod topLvl">
          <ac:chgData name="Cesar Pzzo" userId="727aafd2658302de" providerId="LiveId" clId="{FA20F9A4-3295-46B5-ABEA-F50C594D9EB0}" dt="2024-06-24T22:45:38.183" v="14561" actId="478"/>
          <ac:grpSpMkLst>
            <pc:docMk/>
            <pc:sldMk cId="4124776867" sldId="374"/>
            <ac:grpSpMk id="1075" creationId="{8C3052EF-A4A2-44B4-D624-D85245B14611}"/>
          </ac:grpSpMkLst>
        </pc:grpChg>
        <pc:grpChg chg="mod topLvl">
          <ac:chgData name="Cesar Pzzo" userId="727aafd2658302de" providerId="LiveId" clId="{FA20F9A4-3295-46B5-ABEA-F50C594D9EB0}" dt="2024-06-24T22:47:19.219" v="14563" actId="1076"/>
          <ac:grpSpMkLst>
            <pc:docMk/>
            <pc:sldMk cId="4124776867" sldId="374"/>
            <ac:grpSpMk id="1076" creationId="{17B8481F-62BB-15B6-A6B6-C4602A7799D7}"/>
          </ac:grpSpMkLst>
        </pc:grpChg>
        <pc:grpChg chg="mod">
          <ac:chgData name="Cesar Pzzo" userId="727aafd2658302de" providerId="LiveId" clId="{FA20F9A4-3295-46B5-ABEA-F50C594D9EB0}" dt="2024-06-24T22:47:19.219" v="14563" actId="1076"/>
          <ac:grpSpMkLst>
            <pc:docMk/>
            <pc:sldMk cId="4124776867" sldId="374"/>
            <ac:grpSpMk id="1077" creationId="{91DEB00A-5108-868D-204A-9420A7CCEC0C}"/>
          </ac:grpSpMkLst>
        </pc:grpChg>
        <pc:grpChg chg="mod">
          <ac:chgData name="Cesar Pzzo" userId="727aafd2658302de" providerId="LiveId" clId="{FA20F9A4-3295-46B5-ABEA-F50C594D9EB0}" dt="2024-06-24T22:47:19.219" v="14563" actId="1076"/>
          <ac:grpSpMkLst>
            <pc:docMk/>
            <pc:sldMk cId="4124776867" sldId="374"/>
            <ac:grpSpMk id="1079" creationId="{BA24D651-6A0E-5DDA-412F-54D0CFABDC9D}"/>
          </ac:grpSpMkLst>
        </pc:grpChg>
        <pc:grpChg chg="mod">
          <ac:chgData name="Cesar Pzzo" userId="727aafd2658302de" providerId="LiveId" clId="{FA20F9A4-3295-46B5-ABEA-F50C594D9EB0}" dt="2024-06-24T22:44:46.781" v="14552" actId="165"/>
          <ac:grpSpMkLst>
            <pc:docMk/>
            <pc:sldMk cId="4124776867" sldId="374"/>
            <ac:grpSpMk id="1089" creationId="{660DBA5C-2E04-6550-E653-2AA4F903F058}"/>
          </ac:grpSpMkLst>
        </pc:grpChg>
        <pc:grpChg chg="mod">
          <ac:chgData name="Cesar Pzzo" userId="727aafd2658302de" providerId="LiveId" clId="{FA20F9A4-3295-46B5-ABEA-F50C594D9EB0}" dt="2024-06-24T22:44:46.781" v="14552" actId="165"/>
          <ac:grpSpMkLst>
            <pc:docMk/>
            <pc:sldMk cId="4124776867" sldId="374"/>
            <ac:grpSpMk id="1091" creationId="{C7CCAF28-7D1E-8DED-66FA-76E385295AE5}"/>
          </ac:grpSpMkLst>
        </pc:grpChg>
        <pc:grpChg chg="mod">
          <ac:chgData name="Cesar Pzzo" userId="727aafd2658302de" providerId="LiveId" clId="{FA20F9A4-3295-46B5-ABEA-F50C594D9EB0}" dt="2024-06-24T22:47:19.219" v="14563" actId="1076"/>
          <ac:grpSpMkLst>
            <pc:docMk/>
            <pc:sldMk cId="4124776867" sldId="374"/>
            <ac:grpSpMk id="1101" creationId="{3B04BA3A-4CC8-189F-E119-8DA72B396BC1}"/>
          </ac:grpSpMkLst>
        </pc:grpChg>
        <pc:grpChg chg="mod">
          <ac:chgData name="Cesar Pzzo" userId="727aafd2658302de" providerId="LiveId" clId="{FA20F9A4-3295-46B5-ABEA-F50C594D9EB0}" dt="2024-06-24T22:47:19.219" v="14563" actId="1076"/>
          <ac:grpSpMkLst>
            <pc:docMk/>
            <pc:sldMk cId="4124776867" sldId="374"/>
            <ac:grpSpMk id="1103" creationId="{6F2423DA-2C3D-24DC-3B4B-FA6FF1843388}"/>
          </ac:grpSpMkLst>
        </pc:grpChg>
        <pc:grpChg chg="add del mod">
          <ac:chgData name="Cesar Pzzo" userId="727aafd2658302de" providerId="LiveId" clId="{FA20F9A4-3295-46B5-ABEA-F50C594D9EB0}" dt="2024-06-24T22:47:21.088" v="14564" actId="21"/>
          <ac:grpSpMkLst>
            <pc:docMk/>
            <pc:sldMk cId="4124776867" sldId="374"/>
            <ac:grpSpMk id="1113" creationId="{21D81292-C109-3B86-4613-6EFD3B88E50A}"/>
          </ac:grpSpMkLst>
        </pc:grpChg>
        <pc:grpChg chg="mod">
          <ac:chgData name="Cesar Pzzo" userId="727aafd2658302de" providerId="LiveId" clId="{FA20F9A4-3295-46B5-ABEA-F50C594D9EB0}" dt="2024-06-24T19:07:34.721" v="13862" actId="165"/>
          <ac:grpSpMkLst>
            <pc:docMk/>
            <pc:sldMk cId="4124776867" sldId="374"/>
            <ac:grpSpMk id="8202" creationId="{1C743A01-0C67-CCB7-E634-A0CA066FC126}"/>
          </ac:grpSpMkLst>
        </pc:grpChg>
        <pc:grpChg chg="mod">
          <ac:chgData name="Cesar Pzzo" userId="727aafd2658302de" providerId="LiveId" clId="{FA20F9A4-3295-46B5-ABEA-F50C594D9EB0}" dt="2024-06-24T19:07:34.721" v="13862" actId="165"/>
          <ac:grpSpMkLst>
            <pc:docMk/>
            <pc:sldMk cId="4124776867" sldId="374"/>
            <ac:grpSpMk id="8214" creationId="{D2ABF017-60AD-D8BF-8C04-2C75B09DA5A6}"/>
          </ac:grpSpMkLst>
        </pc:grpChg>
        <pc:grpChg chg="mod">
          <ac:chgData name="Cesar Pzzo" userId="727aafd2658302de" providerId="LiveId" clId="{FA20F9A4-3295-46B5-ABEA-F50C594D9EB0}" dt="2024-06-24T19:11:43.848" v="14028" actId="21"/>
          <ac:grpSpMkLst>
            <pc:docMk/>
            <pc:sldMk cId="4124776867" sldId="374"/>
            <ac:grpSpMk id="8247" creationId="{F5455CEF-09DB-359F-1DD8-7F91191E4F2A}"/>
          </ac:grpSpMkLst>
        </pc:grpChg>
        <pc:grpChg chg="mod">
          <ac:chgData name="Cesar Pzzo" userId="727aafd2658302de" providerId="LiveId" clId="{FA20F9A4-3295-46B5-ABEA-F50C594D9EB0}" dt="2024-06-24T19:11:43.848" v="14028" actId="21"/>
          <ac:grpSpMkLst>
            <pc:docMk/>
            <pc:sldMk cId="4124776867" sldId="374"/>
            <ac:grpSpMk id="8249" creationId="{A1F46041-D6BE-4786-801F-755A4E64CE40}"/>
          </ac:grpSpMkLst>
        </pc:grpChg>
        <pc:picChg chg="del">
          <ac:chgData name="Cesar Pzzo" userId="727aafd2658302de" providerId="LiveId" clId="{FA20F9A4-3295-46B5-ABEA-F50C594D9EB0}" dt="2024-06-24T19:00:15.428" v="13776" actId="478"/>
          <ac:picMkLst>
            <pc:docMk/>
            <pc:sldMk cId="4124776867" sldId="374"/>
            <ac:picMk id="4" creationId="{F9907EFA-94EB-8B53-7A07-5D2647BAB590}"/>
          </ac:picMkLst>
        </pc:picChg>
        <pc:picChg chg="del topLvl">
          <ac:chgData name="Cesar Pzzo" userId="727aafd2658302de" providerId="LiveId" clId="{FA20F9A4-3295-46B5-ABEA-F50C594D9EB0}" dt="2024-06-24T19:10:20.170" v="14005" actId="478"/>
          <ac:picMkLst>
            <pc:docMk/>
            <pc:sldMk cId="4124776867" sldId="374"/>
            <ac:picMk id="5" creationId="{505950CF-DAD4-763C-55C0-8557723D290C}"/>
          </ac:picMkLst>
        </pc:picChg>
        <pc:picChg chg="mod">
          <ac:chgData name="Cesar Pzzo" userId="727aafd2658302de" providerId="LiveId" clId="{FA20F9A4-3295-46B5-ABEA-F50C594D9EB0}" dt="2024-06-24T19:11:43.848" v="14028" actId="21"/>
          <ac:picMkLst>
            <pc:docMk/>
            <pc:sldMk cId="4124776867" sldId="374"/>
            <ac:picMk id="11" creationId="{2885D799-364A-0B56-9CB6-7172CD2C3EBC}"/>
          </ac:picMkLst>
        </pc:picChg>
        <pc:picChg chg="mod">
          <ac:chgData name="Cesar Pzzo" userId="727aafd2658302de" providerId="LiveId" clId="{FA20F9A4-3295-46B5-ABEA-F50C594D9EB0}" dt="2024-06-24T19:11:43.848" v="14028" actId="21"/>
          <ac:picMkLst>
            <pc:docMk/>
            <pc:sldMk cId="4124776867" sldId="374"/>
            <ac:picMk id="12" creationId="{F7413FFB-15DD-605A-349A-EF99694618FC}"/>
          </ac:picMkLst>
        </pc:picChg>
        <pc:picChg chg="mod">
          <ac:chgData name="Cesar Pzzo" userId="727aafd2658302de" providerId="LiveId" clId="{FA20F9A4-3295-46B5-ABEA-F50C594D9EB0}" dt="2024-06-24T19:11:43.848" v="14028" actId="21"/>
          <ac:picMkLst>
            <pc:docMk/>
            <pc:sldMk cId="4124776867" sldId="374"/>
            <ac:picMk id="13" creationId="{5B84CB15-01E3-49D2-70C2-8336B55DE69D}"/>
          </ac:picMkLst>
        </pc:picChg>
        <pc:picChg chg="del mod">
          <ac:chgData name="Cesar Pzzo" userId="727aafd2658302de" providerId="LiveId" clId="{FA20F9A4-3295-46B5-ABEA-F50C594D9EB0}" dt="2024-06-24T19:11:17.584" v="14018" actId="21"/>
          <ac:picMkLst>
            <pc:docMk/>
            <pc:sldMk cId="4124776867" sldId="374"/>
            <ac:picMk id="17" creationId="{C6932DA6-4F39-43D3-83EC-ADD01EB3D80C}"/>
          </ac:picMkLst>
        </pc:picChg>
        <pc:picChg chg="mod">
          <ac:chgData name="Cesar Pzzo" userId="727aafd2658302de" providerId="LiveId" clId="{FA20F9A4-3295-46B5-ABEA-F50C594D9EB0}" dt="2024-06-24T19:11:43.848" v="14028" actId="21"/>
          <ac:picMkLst>
            <pc:docMk/>
            <pc:sldMk cId="4124776867" sldId="374"/>
            <ac:picMk id="21" creationId="{CFB6504B-3644-C9D2-3D3E-AF7760D9F629}"/>
          </ac:picMkLst>
        </pc:picChg>
        <pc:picChg chg="mod">
          <ac:chgData name="Cesar Pzzo" userId="727aafd2658302de" providerId="LiveId" clId="{FA20F9A4-3295-46B5-ABEA-F50C594D9EB0}" dt="2024-06-24T19:11:43.848" v="14028" actId="21"/>
          <ac:picMkLst>
            <pc:docMk/>
            <pc:sldMk cId="4124776867" sldId="374"/>
            <ac:picMk id="22" creationId="{3283E5D7-5E7C-BFD2-9F40-22AD60A5CC5F}"/>
          </ac:picMkLst>
        </pc:picChg>
        <pc:picChg chg="mod">
          <ac:chgData name="Cesar Pzzo" userId="727aafd2658302de" providerId="LiveId" clId="{FA20F9A4-3295-46B5-ABEA-F50C594D9EB0}" dt="2024-06-24T19:11:43.848" v="14028" actId="21"/>
          <ac:picMkLst>
            <pc:docMk/>
            <pc:sldMk cId="4124776867" sldId="374"/>
            <ac:picMk id="54" creationId="{578572E2-682E-9CE0-7C96-B3F163AEC2B3}"/>
          </ac:picMkLst>
        </pc:picChg>
        <pc:picChg chg="del mod">
          <ac:chgData name="Cesar Pzzo" userId="727aafd2658302de" providerId="LiveId" clId="{FA20F9A4-3295-46B5-ABEA-F50C594D9EB0}" dt="2024-06-24T19:11:27.075" v="14023" actId="21"/>
          <ac:picMkLst>
            <pc:docMk/>
            <pc:sldMk cId="4124776867" sldId="374"/>
            <ac:picMk id="59" creationId="{A3AE75B2-9DFB-2F2C-3D1D-2B15A373266A}"/>
          </ac:picMkLst>
        </pc:picChg>
        <pc:picChg chg="mod">
          <ac:chgData name="Cesar Pzzo" userId="727aafd2658302de" providerId="LiveId" clId="{FA20F9A4-3295-46B5-ABEA-F50C594D9EB0}" dt="2024-06-24T19:11:43.848" v="14028" actId="21"/>
          <ac:picMkLst>
            <pc:docMk/>
            <pc:sldMk cId="4124776867" sldId="374"/>
            <ac:picMk id="60" creationId="{D4EAEED6-6362-5A1B-09F3-FCDBB699A3B3}"/>
          </ac:picMkLst>
        </pc:picChg>
        <pc:picChg chg="mod">
          <ac:chgData name="Cesar Pzzo" userId="727aafd2658302de" providerId="LiveId" clId="{FA20F9A4-3295-46B5-ABEA-F50C594D9EB0}" dt="2024-06-24T19:11:43.848" v="14028" actId="21"/>
          <ac:picMkLst>
            <pc:docMk/>
            <pc:sldMk cId="4124776867" sldId="374"/>
            <ac:picMk id="1024" creationId="{184AA5E5-5953-E61E-251C-AB27F4B179BC}"/>
          </ac:picMkLst>
        </pc:picChg>
        <pc:picChg chg="mod">
          <ac:chgData name="Cesar Pzzo" userId="727aafd2658302de" providerId="LiveId" clId="{FA20F9A4-3295-46B5-ABEA-F50C594D9EB0}" dt="2024-06-24T19:11:43.848" v="14028" actId="21"/>
          <ac:picMkLst>
            <pc:docMk/>
            <pc:sldMk cId="4124776867" sldId="374"/>
            <ac:picMk id="1025" creationId="{E4AB338F-456E-1712-3E5B-0D078024F219}"/>
          </ac:picMkLst>
        </pc:picChg>
        <pc:picChg chg="add mod">
          <ac:chgData name="Cesar Pzzo" userId="727aafd2658302de" providerId="LiveId" clId="{FA20F9A4-3295-46B5-ABEA-F50C594D9EB0}" dt="2024-06-24T22:37:52.131" v="14544" actId="14100"/>
          <ac:picMkLst>
            <pc:docMk/>
            <pc:sldMk cId="4124776867" sldId="374"/>
            <ac:picMk id="1031" creationId="{E732B460-2DED-1190-FECF-33F709808E7B}"/>
          </ac:picMkLst>
        </pc:picChg>
        <pc:picChg chg="add mod">
          <ac:chgData name="Cesar Pzzo" userId="727aafd2658302de" providerId="LiveId" clId="{FA20F9A4-3295-46B5-ABEA-F50C594D9EB0}" dt="2024-06-24T22:37:52.131" v="14544" actId="14100"/>
          <ac:picMkLst>
            <pc:docMk/>
            <pc:sldMk cId="4124776867" sldId="374"/>
            <ac:picMk id="1032" creationId="{C6932DA6-4F39-43D3-83EC-ADD01EB3D80C}"/>
          </ac:picMkLst>
        </pc:picChg>
        <pc:picChg chg="add mod">
          <ac:chgData name="Cesar Pzzo" userId="727aafd2658302de" providerId="LiveId" clId="{FA20F9A4-3295-46B5-ABEA-F50C594D9EB0}" dt="2024-06-24T22:37:52.131" v="14544" actId="14100"/>
          <ac:picMkLst>
            <pc:docMk/>
            <pc:sldMk cId="4124776867" sldId="374"/>
            <ac:picMk id="1033" creationId="{A3AE75B2-9DFB-2F2C-3D1D-2B15A373266A}"/>
          </ac:picMkLst>
        </pc:picChg>
        <pc:picChg chg="add mod">
          <ac:chgData name="Cesar Pzzo" userId="727aafd2658302de" providerId="LiveId" clId="{FA20F9A4-3295-46B5-ABEA-F50C594D9EB0}" dt="2024-06-24T22:37:52.131" v="14544" actId="14100"/>
          <ac:picMkLst>
            <pc:docMk/>
            <pc:sldMk cId="4124776867" sldId="374"/>
            <ac:picMk id="1034" creationId="{31DE285A-FE46-E484-5810-59896E9BFB60}"/>
          </ac:picMkLst>
        </pc:picChg>
        <pc:picChg chg="mod">
          <ac:chgData name="Cesar Pzzo" userId="727aafd2658302de" providerId="LiveId" clId="{FA20F9A4-3295-46B5-ABEA-F50C594D9EB0}" dt="2024-06-24T22:44:43.858" v="14551" actId="165"/>
          <ac:picMkLst>
            <pc:docMk/>
            <pc:sldMk cId="4124776867" sldId="374"/>
            <ac:picMk id="1041" creationId="{DE7BF24F-E4F6-3EE8-27E6-2807E5AF2CBB}"/>
          </ac:picMkLst>
        </pc:picChg>
        <pc:picChg chg="mod">
          <ac:chgData name="Cesar Pzzo" userId="727aafd2658302de" providerId="LiveId" clId="{FA20F9A4-3295-46B5-ABEA-F50C594D9EB0}" dt="2024-06-24T22:44:43.858" v="14551" actId="165"/>
          <ac:picMkLst>
            <pc:docMk/>
            <pc:sldMk cId="4124776867" sldId="374"/>
            <ac:picMk id="1042" creationId="{48E8867E-65E9-20EE-70E1-63753A705BB3}"/>
          </ac:picMkLst>
        </pc:picChg>
        <pc:picChg chg="mod">
          <ac:chgData name="Cesar Pzzo" userId="727aafd2658302de" providerId="LiveId" clId="{FA20F9A4-3295-46B5-ABEA-F50C594D9EB0}" dt="2024-06-24T22:44:43.858" v="14551" actId="165"/>
          <ac:picMkLst>
            <pc:docMk/>
            <pc:sldMk cId="4124776867" sldId="374"/>
            <ac:picMk id="1043" creationId="{DAFD138A-B1D4-3237-F80A-4142912E64A1}"/>
          </ac:picMkLst>
        </pc:picChg>
        <pc:picChg chg="mod">
          <ac:chgData name="Cesar Pzzo" userId="727aafd2658302de" providerId="LiveId" clId="{FA20F9A4-3295-46B5-ABEA-F50C594D9EB0}" dt="2024-06-24T22:44:43.858" v="14551" actId="165"/>
          <ac:picMkLst>
            <pc:docMk/>
            <pc:sldMk cId="4124776867" sldId="374"/>
            <ac:picMk id="1047" creationId="{F8557C0B-60F4-27A0-4ECE-D60E7976E163}"/>
          </ac:picMkLst>
        </pc:picChg>
        <pc:picChg chg="mod">
          <ac:chgData name="Cesar Pzzo" userId="727aafd2658302de" providerId="LiveId" clId="{FA20F9A4-3295-46B5-ABEA-F50C594D9EB0}" dt="2024-06-24T22:44:43.858" v="14551" actId="165"/>
          <ac:picMkLst>
            <pc:docMk/>
            <pc:sldMk cId="4124776867" sldId="374"/>
            <ac:picMk id="1048" creationId="{FF923144-6EEB-1B24-7668-1E8A3C605433}"/>
          </ac:picMkLst>
        </pc:picChg>
        <pc:picChg chg="mod">
          <ac:chgData name="Cesar Pzzo" userId="727aafd2658302de" providerId="LiveId" clId="{FA20F9A4-3295-46B5-ABEA-F50C594D9EB0}" dt="2024-06-24T22:44:43.858" v="14551" actId="165"/>
          <ac:picMkLst>
            <pc:docMk/>
            <pc:sldMk cId="4124776867" sldId="374"/>
            <ac:picMk id="1049" creationId="{583B163D-4082-F58A-3F73-AB0E9BEF576D}"/>
          </ac:picMkLst>
        </pc:picChg>
        <pc:picChg chg="mod">
          <ac:chgData name="Cesar Pzzo" userId="727aafd2658302de" providerId="LiveId" clId="{FA20F9A4-3295-46B5-ABEA-F50C594D9EB0}" dt="2024-06-24T22:47:19.219" v="14563" actId="1076"/>
          <ac:picMkLst>
            <pc:docMk/>
            <pc:sldMk cId="4124776867" sldId="374"/>
            <ac:picMk id="1053" creationId="{F67FC03B-2C41-635B-826B-311767E1CF7D}"/>
          </ac:picMkLst>
        </pc:picChg>
        <pc:picChg chg="mod">
          <ac:chgData name="Cesar Pzzo" userId="727aafd2658302de" providerId="LiveId" clId="{FA20F9A4-3295-46B5-ABEA-F50C594D9EB0}" dt="2024-06-24T22:47:19.219" v="14563" actId="1076"/>
          <ac:picMkLst>
            <pc:docMk/>
            <pc:sldMk cId="4124776867" sldId="374"/>
            <ac:picMk id="1054" creationId="{B281F49E-E5BF-9F4C-B968-33E54E3B3996}"/>
          </ac:picMkLst>
        </pc:picChg>
        <pc:picChg chg="mod">
          <ac:chgData name="Cesar Pzzo" userId="727aafd2658302de" providerId="LiveId" clId="{FA20F9A4-3295-46B5-ABEA-F50C594D9EB0}" dt="2024-06-24T22:47:19.219" v="14563" actId="1076"/>
          <ac:picMkLst>
            <pc:docMk/>
            <pc:sldMk cId="4124776867" sldId="374"/>
            <ac:picMk id="1055" creationId="{2C3B2DBF-130E-B7DA-3971-9B93B28D8BDB}"/>
          </ac:picMkLst>
        </pc:picChg>
        <pc:picChg chg="mod">
          <ac:chgData name="Cesar Pzzo" userId="727aafd2658302de" providerId="LiveId" clId="{FA20F9A4-3295-46B5-ABEA-F50C594D9EB0}" dt="2024-06-24T22:47:19.219" v="14563" actId="1076"/>
          <ac:picMkLst>
            <pc:docMk/>
            <pc:sldMk cId="4124776867" sldId="374"/>
            <ac:picMk id="1059" creationId="{B383EAF9-7794-F9C6-4C68-EDA600E31242}"/>
          </ac:picMkLst>
        </pc:picChg>
        <pc:picChg chg="mod">
          <ac:chgData name="Cesar Pzzo" userId="727aafd2658302de" providerId="LiveId" clId="{FA20F9A4-3295-46B5-ABEA-F50C594D9EB0}" dt="2024-06-24T22:47:19.219" v="14563" actId="1076"/>
          <ac:picMkLst>
            <pc:docMk/>
            <pc:sldMk cId="4124776867" sldId="374"/>
            <ac:picMk id="1060" creationId="{B0702336-D992-25C6-6113-A19B9DFA2E01}"/>
          </ac:picMkLst>
        </pc:picChg>
        <pc:picChg chg="mod">
          <ac:chgData name="Cesar Pzzo" userId="727aafd2658302de" providerId="LiveId" clId="{FA20F9A4-3295-46B5-ABEA-F50C594D9EB0}" dt="2024-06-24T22:47:19.219" v="14563" actId="1076"/>
          <ac:picMkLst>
            <pc:docMk/>
            <pc:sldMk cId="4124776867" sldId="374"/>
            <ac:picMk id="1061" creationId="{5748FAB0-0A5F-481E-7A75-5062D7809984}"/>
          </ac:picMkLst>
        </pc:picChg>
        <pc:picChg chg="mod">
          <ac:chgData name="Cesar Pzzo" userId="727aafd2658302de" providerId="LiveId" clId="{FA20F9A4-3295-46B5-ABEA-F50C594D9EB0}" dt="2024-06-24T22:47:19.219" v="14563" actId="1076"/>
          <ac:picMkLst>
            <pc:docMk/>
            <pc:sldMk cId="4124776867" sldId="374"/>
            <ac:picMk id="1064" creationId="{14C4FBCF-2BB5-122B-5D97-E6E16BBC379C}"/>
          </ac:picMkLst>
        </pc:picChg>
        <pc:picChg chg="mod">
          <ac:chgData name="Cesar Pzzo" userId="727aafd2658302de" providerId="LiveId" clId="{FA20F9A4-3295-46B5-ABEA-F50C594D9EB0}" dt="2024-06-24T22:47:19.219" v="14563" actId="1076"/>
          <ac:picMkLst>
            <pc:docMk/>
            <pc:sldMk cId="4124776867" sldId="374"/>
            <ac:picMk id="1065" creationId="{DC0A33A4-769D-BA8D-93EB-A5D355BB6B1A}"/>
          </ac:picMkLst>
        </pc:picChg>
        <pc:picChg chg="mod">
          <ac:chgData name="Cesar Pzzo" userId="727aafd2658302de" providerId="LiveId" clId="{FA20F9A4-3295-46B5-ABEA-F50C594D9EB0}" dt="2024-06-24T22:47:19.219" v="14563" actId="1076"/>
          <ac:picMkLst>
            <pc:docMk/>
            <pc:sldMk cId="4124776867" sldId="374"/>
            <ac:picMk id="1066" creationId="{9179EB19-7A21-55BC-CBB3-CB2B7AD50A3E}"/>
          </ac:picMkLst>
        </pc:picChg>
        <pc:picChg chg="mod">
          <ac:chgData name="Cesar Pzzo" userId="727aafd2658302de" providerId="LiveId" clId="{FA20F9A4-3295-46B5-ABEA-F50C594D9EB0}" dt="2024-06-24T22:47:19.219" v="14563" actId="1076"/>
          <ac:picMkLst>
            <pc:docMk/>
            <pc:sldMk cId="4124776867" sldId="374"/>
            <ac:picMk id="1070" creationId="{9EB827B3-95A0-C369-B887-3BD205F7DD5E}"/>
          </ac:picMkLst>
        </pc:picChg>
        <pc:picChg chg="mod">
          <ac:chgData name="Cesar Pzzo" userId="727aafd2658302de" providerId="LiveId" clId="{FA20F9A4-3295-46B5-ABEA-F50C594D9EB0}" dt="2024-06-24T22:47:19.219" v="14563" actId="1076"/>
          <ac:picMkLst>
            <pc:docMk/>
            <pc:sldMk cId="4124776867" sldId="374"/>
            <ac:picMk id="1071" creationId="{A3E1BFF7-F1B7-F087-D1FE-3E5E930F637C}"/>
          </ac:picMkLst>
        </pc:picChg>
        <pc:picChg chg="mod">
          <ac:chgData name="Cesar Pzzo" userId="727aafd2658302de" providerId="LiveId" clId="{FA20F9A4-3295-46B5-ABEA-F50C594D9EB0}" dt="2024-06-24T22:47:19.219" v="14563" actId="1076"/>
          <ac:picMkLst>
            <pc:docMk/>
            <pc:sldMk cId="4124776867" sldId="374"/>
            <ac:picMk id="1072" creationId="{258CAAB4-91D2-C732-9F79-185777C0CBD2}"/>
          </ac:picMkLst>
        </pc:picChg>
        <pc:picChg chg="mod">
          <ac:chgData name="Cesar Pzzo" userId="727aafd2658302de" providerId="LiveId" clId="{FA20F9A4-3295-46B5-ABEA-F50C594D9EB0}" dt="2024-06-24T22:47:19.219" v="14563" actId="1076"/>
          <ac:picMkLst>
            <pc:docMk/>
            <pc:sldMk cId="4124776867" sldId="374"/>
            <ac:picMk id="1078" creationId="{F7E9763E-38DD-64B0-8968-78A1FFBFE652}"/>
          </ac:picMkLst>
        </pc:picChg>
        <pc:picChg chg="mod">
          <ac:chgData name="Cesar Pzzo" userId="727aafd2658302de" providerId="LiveId" clId="{FA20F9A4-3295-46B5-ABEA-F50C594D9EB0}" dt="2024-06-24T22:47:19.219" v="14563" actId="1076"/>
          <ac:picMkLst>
            <pc:docMk/>
            <pc:sldMk cId="4124776867" sldId="374"/>
            <ac:picMk id="1080" creationId="{2779E5D8-6561-92E4-B2C0-170DD57929BB}"/>
          </ac:picMkLst>
        </pc:picChg>
        <pc:picChg chg="mod">
          <ac:chgData name="Cesar Pzzo" userId="727aafd2658302de" providerId="LiveId" clId="{FA20F9A4-3295-46B5-ABEA-F50C594D9EB0}" dt="2024-06-24T22:47:19.219" v="14563" actId="1076"/>
          <ac:picMkLst>
            <pc:docMk/>
            <pc:sldMk cId="4124776867" sldId="374"/>
            <ac:picMk id="1081" creationId="{9603A7BA-ADD0-AF4C-C5F2-191CDB580504}"/>
          </ac:picMkLst>
        </pc:picChg>
        <pc:picChg chg="mod">
          <ac:chgData name="Cesar Pzzo" userId="727aafd2658302de" providerId="LiveId" clId="{FA20F9A4-3295-46B5-ABEA-F50C594D9EB0}" dt="2024-06-24T22:47:19.219" v="14563" actId="1076"/>
          <ac:picMkLst>
            <pc:docMk/>
            <pc:sldMk cId="4124776867" sldId="374"/>
            <ac:picMk id="1083" creationId="{15375633-98F7-77ED-443D-1298A271C9E5}"/>
          </ac:picMkLst>
        </pc:picChg>
        <pc:picChg chg="mod">
          <ac:chgData name="Cesar Pzzo" userId="727aafd2658302de" providerId="LiveId" clId="{FA20F9A4-3295-46B5-ABEA-F50C594D9EB0}" dt="2024-06-24T22:47:19.219" v="14563" actId="1076"/>
          <ac:picMkLst>
            <pc:docMk/>
            <pc:sldMk cId="4124776867" sldId="374"/>
            <ac:picMk id="1084" creationId="{00A95B82-1B91-5772-0FCA-66B3B72E2F44}"/>
          </ac:picMkLst>
        </pc:picChg>
        <pc:picChg chg="mod">
          <ac:chgData name="Cesar Pzzo" userId="727aafd2658302de" providerId="LiveId" clId="{FA20F9A4-3295-46B5-ABEA-F50C594D9EB0}" dt="2024-06-24T22:47:19.219" v="14563" actId="1076"/>
          <ac:picMkLst>
            <pc:docMk/>
            <pc:sldMk cId="4124776867" sldId="374"/>
            <ac:picMk id="1085" creationId="{2C75ABAD-B5EB-5760-13EA-D3142DAAF69F}"/>
          </ac:picMkLst>
        </pc:picChg>
        <pc:picChg chg="mod">
          <ac:chgData name="Cesar Pzzo" userId="727aafd2658302de" providerId="LiveId" clId="{FA20F9A4-3295-46B5-ABEA-F50C594D9EB0}" dt="2024-06-24T22:44:46.781" v="14552" actId="165"/>
          <ac:picMkLst>
            <pc:docMk/>
            <pc:sldMk cId="4124776867" sldId="374"/>
            <ac:picMk id="1090" creationId="{55CDB320-C661-C048-31B8-7D19D6E1BA85}"/>
          </ac:picMkLst>
        </pc:picChg>
        <pc:picChg chg="mod">
          <ac:chgData name="Cesar Pzzo" userId="727aafd2658302de" providerId="LiveId" clId="{FA20F9A4-3295-46B5-ABEA-F50C594D9EB0}" dt="2024-06-24T22:44:46.781" v="14552" actId="165"/>
          <ac:picMkLst>
            <pc:docMk/>
            <pc:sldMk cId="4124776867" sldId="374"/>
            <ac:picMk id="1092" creationId="{1BF2CA22-4E12-C06A-CD5A-FEEA4A3A08B0}"/>
          </ac:picMkLst>
        </pc:picChg>
        <pc:picChg chg="mod">
          <ac:chgData name="Cesar Pzzo" userId="727aafd2658302de" providerId="LiveId" clId="{FA20F9A4-3295-46B5-ABEA-F50C594D9EB0}" dt="2024-06-24T22:44:46.781" v="14552" actId="165"/>
          <ac:picMkLst>
            <pc:docMk/>
            <pc:sldMk cId="4124776867" sldId="374"/>
            <ac:picMk id="1093" creationId="{425D6C4B-DD4C-CD28-F59F-DCB6ADADC2F0}"/>
          </ac:picMkLst>
        </pc:picChg>
        <pc:picChg chg="mod">
          <ac:chgData name="Cesar Pzzo" userId="727aafd2658302de" providerId="LiveId" clId="{FA20F9A4-3295-46B5-ABEA-F50C594D9EB0}" dt="2024-06-24T22:44:46.781" v="14552" actId="165"/>
          <ac:picMkLst>
            <pc:docMk/>
            <pc:sldMk cId="4124776867" sldId="374"/>
            <ac:picMk id="1095" creationId="{2A2636E1-EEDC-CD46-FF54-FC7FCD086390}"/>
          </ac:picMkLst>
        </pc:picChg>
        <pc:picChg chg="mod">
          <ac:chgData name="Cesar Pzzo" userId="727aafd2658302de" providerId="LiveId" clId="{FA20F9A4-3295-46B5-ABEA-F50C594D9EB0}" dt="2024-06-24T22:44:46.781" v="14552" actId="165"/>
          <ac:picMkLst>
            <pc:docMk/>
            <pc:sldMk cId="4124776867" sldId="374"/>
            <ac:picMk id="1096" creationId="{56678D99-5F79-C2ED-541D-6C35B1C57A23}"/>
          </ac:picMkLst>
        </pc:picChg>
        <pc:picChg chg="mod">
          <ac:chgData name="Cesar Pzzo" userId="727aafd2658302de" providerId="LiveId" clId="{FA20F9A4-3295-46B5-ABEA-F50C594D9EB0}" dt="2024-06-24T22:44:46.781" v="14552" actId="165"/>
          <ac:picMkLst>
            <pc:docMk/>
            <pc:sldMk cId="4124776867" sldId="374"/>
            <ac:picMk id="1097" creationId="{0EFEDDF6-FD1A-87E0-FEA3-6F5645FD3A9B}"/>
          </ac:picMkLst>
        </pc:picChg>
        <pc:picChg chg="mod">
          <ac:chgData name="Cesar Pzzo" userId="727aafd2658302de" providerId="LiveId" clId="{FA20F9A4-3295-46B5-ABEA-F50C594D9EB0}" dt="2024-06-24T22:47:19.219" v="14563" actId="1076"/>
          <ac:picMkLst>
            <pc:docMk/>
            <pc:sldMk cId="4124776867" sldId="374"/>
            <ac:picMk id="1102" creationId="{47EE827E-5C32-06C9-F1C6-71D7693801A5}"/>
          </ac:picMkLst>
        </pc:picChg>
        <pc:picChg chg="mod">
          <ac:chgData name="Cesar Pzzo" userId="727aafd2658302de" providerId="LiveId" clId="{FA20F9A4-3295-46B5-ABEA-F50C594D9EB0}" dt="2024-06-24T22:47:19.219" v="14563" actId="1076"/>
          <ac:picMkLst>
            <pc:docMk/>
            <pc:sldMk cId="4124776867" sldId="374"/>
            <ac:picMk id="1104" creationId="{0053BFBD-CC0A-A669-93EB-4DA02D7864C4}"/>
          </ac:picMkLst>
        </pc:picChg>
        <pc:picChg chg="mod">
          <ac:chgData name="Cesar Pzzo" userId="727aafd2658302de" providerId="LiveId" clId="{FA20F9A4-3295-46B5-ABEA-F50C594D9EB0}" dt="2024-06-24T22:47:19.219" v="14563" actId="1076"/>
          <ac:picMkLst>
            <pc:docMk/>
            <pc:sldMk cId="4124776867" sldId="374"/>
            <ac:picMk id="1105" creationId="{FA301D70-0574-07D2-87D4-D79B47E71052}"/>
          </ac:picMkLst>
        </pc:picChg>
        <pc:picChg chg="mod">
          <ac:chgData name="Cesar Pzzo" userId="727aafd2658302de" providerId="LiveId" clId="{FA20F9A4-3295-46B5-ABEA-F50C594D9EB0}" dt="2024-06-24T22:47:19.219" v="14563" actId="1076"/>
          <ac:picMkLst>
            <pc:docMk/>
            <pc:sldMk cId="4124776867" sldId="374"/>
            <ac:picMk id="1107" creationId="{E8AF81E3-94B6-B068-89B0-A3B8B0F3C7E7}"/>
          </ac:picMkLst>
        </pc:picChg>
        <pc:picChg chg="mod">
          <ac:chgData name="Cesar Pzzo" userId="727aafd2658302de" providerId="LiveId" clId="{FA20F9A4-3295-46B5-ABEA-F50C594D9EB0}" dt="2024-06-24T22:47:19.219" v="14563" actId="1076"/>
          <ac:picMkLst>
            <pc:docMk/>
            <pc:sldMk cId="4124776867" sldId="374"/>
            <ac:picMk id="1108" creationId="{B060434A-AE7D-9915-1810-BEA67CB6C885}"/>
          </ac:picMkLst>
        </pc:picChg>
        <pc:picChg chg="mod">
          <ac:chgData name="Cesar Pzzo" userId="727aafd2658302de" providerId="LiveId" clId="{FA20F9A4-3295-46B5-ABEA-F50C594D9EB0}" dt="2024-06-24T22:47:19.219" v="14563" actId="1076"/>
          <ac:picMkLst>
            <pc:docMk/>
            <pc:sldMk cId="4124776867" sldId="374"/>
            <ac:picMk id="1109" creationId="{5AAE3DF8-5144-D3A3-0C31-CFA845A97897}"/>
          </ac:picMkLst>
        </pc:picChg>
        <pc:picChg chg="mod">
          <ac:chgData name="Cesar Pzzo" userId="727aafd2658302de" providerId="LiveId" clId="{FA20F9A4-3295-46B5-ABEA-F50C594D9EB0}" dt="2024-06-24T19:11:43.848" v="14028" actId="21"/>
          <ac:picMkLst>
            <pc:docMk/>
            <pc:sldMk cId="4124776867" sldId="374"/>
            <ac:picMk id="8195" creationId="{A4D25C8F-4C85-0F43-08F0-038921D6EAB0}"/>
          </ac:picMkLst>
        </pc:picChg>
        <pc:picChg chg="mod">
          <ac:chgData name="Cesar Pzzo" userId="727aafd2658302de" providerId="LiveId" clId="{FA20F9A4-3295-46B5-ABEA-F50C594D9EB0}" dt="2024-06-24T19:11:43.848" v="14028" actId="21"/>
          <ac:picMkLst>
            <pc:docMk/>
            <pc:sldMk cId="4124776867" sldId="374"/>
            <ac:picMk id="8196" creationId="{F7CAE81B-020E-4AE5-A1AA-3F5FCBA5B458}"/>
          </ac:picMkLst>
        </pc:picChg>
        <pc:picChg chg="mod">
          <ac:chgData name="Cesar Pzzo" userId="727aafd2658302de" providerId="LiveId" clId="{FA20F9A4-3295-46B5-ABEA-F50C594D9EB0}" dt="2024-06-24T19:11:43.848" v="14028" actId="21"/>
          <ac:picMkLst>
            <pc:docMk/>
            <pc:sldMk cId="4124776867" sldId="374"/>
            <ac:picMk id="8197" creationId="{01AAD325-697E-55DB-14CB-39D5F106F0F8}"/>
          </ac:picMkLst>
        </pc:picChg>
        <pc:picChg chg="mod">
          <ac:chgData name="Cesar Pzzo" userId="727aafd2658302de" providerId="LiveId" clId="{FA20F9A4-3295-46B5-ABEA-F50C594D9EB0}" dt="2024-06-24T19:07:34.721" v="13862" actId="165"/>
          <ac:picMkLst>
            <pc:docMk/>
            <pc:sldMk cId="4124776867" sldId="374"/>
            <ac:picMk id="8207" creationId="{A20DB071-4E6D-A681-902B-8D2B4CF92BF9}"/>
          </ac:picMkLst>
        </pc:picChg>
        <pc:picChg chg="mod">
          <ac:chgData name="Cesar Pzzo" userId="727aafd2658302de" providerId="LiveId" clId="{FA20F9A4-3295-46B5-ABEA-F50C594D9EB0}" dt="2024-06-24T19:11:43.848" v="14028" actId="21"/>
          <ac:picMkLst>
            <pc:docMk/>
            <pc:sldMk cId="4124776867" sldId="374"/>
            <ac:picMk id="8211" creationId="{C43AB7D5-6FB8-40C6-C702-81AAB7F803A8}"/>
          </ac:picMkLst>
        </pc:picChg>
        <pc:picChg chg="mod">
          <ac:chgData name="Cesar Pzzo" userId="727aafd2658302de" providerId="LiveId" clId="{FA20F9A4-3295-46B5-ABEA-F50C594D9EB0}" dt="2024-06-24T19:11:43.848" v="14028" actId="21"/>
          <ac:picMkLst>
            <pc:docMk/>
            <pc:sldMk cId="4124776867" sldId="374"/>
            <ac:picMk id="8212" creationId="{55F23257-1405-18DE-8692-296F16CBF2E9}"/>
          </ac:picMkLst>
        </pc:picChg>
        <pc:picChg chg="mod">
          <ac:chgData name="Cesar Pzzo" userId="727aafd2658302de" providerId="LiveId" clId="{FA20F9A4-3295-46B5-ABEA-F50C594D9EB0}" dt="2024-06-24T19:11:43.848" v="14028" actId="21"/>
          <ac:picMkLst>
            <pc:docMk/>
            <pc:sldMk cId="4124776867" sldId="374"/>
            <ac:picMk id="8213" creationId="{5BE85141-DBC5-8E9F-DAFC-52A9B1775858}"/>
          </ac:picMkLst>
        </pc:picChg>
        <pc:picChg chg="mod">
          <ac:chgData name="Cesar Pzzo" userId="727aafd2658302de" providerId="LiveId" clId="{FA20F9A4-3295-46B5-ABEA-F50C594D9EB0}" dt="2024-06-24T19:07:34.721" v="13862" actId="165"/>
          <ac:picMkLst>
            <pc:docMk/>
            <pc:sldMk cId="4124776867" sldId="374"/>
            <ac:picMk id="8216" creationId="{6BA6AD99-43AC-0110-BEE2-FF02817F87D1}"/>
          </ac:picMkLst>
        </pc:picChg>
        <pc:picChg chg="del mod">
          <ac:chgData name="Cesar Pzzo" userId="727aafd2658302de" providerId="LiveId" clId="{FA20F9A4-3295-46B5-ABEA-F50C594D9EB0}" dt="2024-06-24T19:10:42.214" v="14009" actId="21"/>
          <ac:picMkLst>
            <pc:docMk/>
            <pc:sldMk cId="4124776867" sldId="374"/>
            <ac:picMk id="8236" creationId="{E732B460-2DED-1190-FECF-33F709808E7B}"/>
          </ac:picMkLst>
        </pc:picChg>
        <pc:picChg chg="mod">
          <ac:chgData name="Cesar Pzzo" userId="727aafd2658302de" providerId="LiveId" clId="{FA20F9A4-3295-46B5-ABEA-F50C594D9EB0}" dt="2024-06-24T19:11:43.848" v="14028" actId="21"/>
          <ac:picMkLst>
            <pc:docMk/>
            <pc:sldMk cId="4124776867" sldId="374"/>
            <ac:picMk id="8237" creationId="{0259C24C-9B84-0376-D73F-42605DB8D2D0}"/>
          </ac:picMkLst>
        </pc:picChg>
        <pc:picChg chg="mod">
          <ac:chgData name="Cesar Pzzo" userId="727aafd2658302de" providerId="LiveId" clId="{FA20F9A4-3295-46B5-ABEA-F50C594D9EB0}" dt="2024-06-24T19:11:43.848" v="14028" actId="21"/>
          <ac:picMkLst>
            <pc:docMk/>
            <pc:sldMk cId="4124776867" sldId="374"/>
            <ac:picMk id="8238" creationId="{D23C5946-A0DF-2A89-C000-97BEF89C7F2A}"/>
          </ac:picMkLst>
        </pc:picChg>
        <pc:picChg chg="mod">
          <ac:chgData name="Cesar Pzzo" userId="727aafd2658302de" providerId="LiveId" clId="{FA20F9A4-3295-46B5-ABEA-F50C594D9EB0}" dt="2024-06-24T19:07:34.721" v="13862" actId="165"/>
          <ac:picMkLst>
            <pc:docMk/>
            <pc:sldMk cId="4124776867" sldId="374"/>
            <ac:picMk id="8239" creationId="{6AE4AF45-E4B7-45C0-3149-AF5E276D1DC3}"/>
          </ac:picMkLst>
        </pc:picChg>
        <pc:picChg chg="mod">
          <ac:chgData name="Cesar Pzzo" userId="727aafd2658302de" providerId="LiveId" clId="{FA20F9A4-3295-46B5-ABEA-F50C594D9EB0}" dt="2024-06-24T19:07:34.721" v="13862" actId="165"/>
          <ac:picMkLst>
            <pc:docMk/>
            <pc:sldMk cId="4124776867" sldId="374"/>
            <ac:picMk id="8241" creationId="{97BE891F-2B23-BC6C-2EF6-7ECD0BB2E8E7}"/>
          </ac:picMkLst>
        </pc:picChg>
        <pc:picChg chg="mod">
          <ac:chgData name="Cesar Pzzo" userId="727aafd2658302de" providerId="LiveId" clId="{FA20F9A4-3295-46B5-ABEA-F50C594D9EB0}" dt="2024-06-24T19:07:34.721" v="13862" actId="165"/>
          <ac:picMkLst>
            <pc:docMk/>
            <pc:sldMk cId="4124776867" sldId="374"/>
            <ac:picMk id="8242" creationId="{4B0D1AD8-0E20-2B5E-4A37-B25A4F4B7ECF}"/>
          </ac:picMkLst>
        </pc:picChg>
        <pc:picChg chg="mod">
          <ac:chgData name="Cesar Pzzo" userId="727aafd2658302de" providerId="LiveId" clId="{FA20F9A4-3295-46B5-ABEA-F50C594D9EB0}" dt="2024-06-24T19:07:34.721" v="13862" actId="165"/>
          <ac:picMkLst>
            <pc:docMk/>
            <pc:sldMk cId="4124776867" sldId="374"/>
            <ac:picMk id="8243" creationId="{412C946E-2244-6D6B-4C63-2D799FA04651}"/>
          </ac:picMkLst>
        </pc:picChg>
        <pc:picChg chg="mod">
          <ac:chgData name="Cesar Pzzo" userId="727aafd2658302de" providerId="LiveId" clId="{FA20F9A4-3295-46B5-ABEA-F50C594D9EB0}" dt="2024-06-24T19:11:43.848" v="14028" actId="21"/>
          <ac:picMkLst>
            <pc:docMk/>
            <pc:sldMk cId="4124776867" sldId="374"/>
            <ac:picMk id="8248" creationId="{983BEFED-5DA8-57DA-69FB-148DF6354A1A}"/>
          </ac:picMkLst>
        </pc:picChg>
        <pc:picChg chg="mod">
          <ac:chgData name="Cesar Pzzo" userId="727aafd2658302de" providerId="LiveId" clId="{FA20F9A4-3295-46B5-ABEA-F50C594D9EB0}" dt="2024-06-24T19:11:43.848" v="14028" actId="21"/>
          <ac:picMkLst>
            <pc:docMk/>
            <pc:sldMk cId="4124776867" sldId="374"/>
            <ac:picMk id="8250" creationId="{515E8AED-5F8D-7AB9-13C6-1B021A998645}"/>
          </ac:picMkLst>
        </pc:picChg>
        <pc:picChg chg="del mod">
          <ac:chgData name="Cesar Pzzo" userId="727aafd2658302de" providerId="LiveId" clId="{FA20F9A4-3295-46B5-ABEA-F50C594D9EB0}" dt="2024-06-24T19:11:43.848" v="14028" actId="21"/>
          <ac:picMkLst>
            <pc:docMk/>
            <pc:sldMk cId="4124776867" sldId="374"/>
            <ac:picMk id="8251" creationId="{31DE285A-FE46-E484-5810-59896E9BFB60}"/>
          </ac:picMkLst>
        </pc:picChg>
        <pc:picChg chg="mod">
          <ac:chgData name="Cesar Pzzo" userId="727aafd2658302de" providerId="LiveId" clId="{FA20F9A4-3295-46B5-ABEA-F50C594D9EB0}" dt="2024-06-24T19:11:43.848" v="14028" actId="21"/>
          <ac:picMkLst>
            <pc:docMk/>
            <pc:sldMk cId="4124776867" sldId="374"/>
            <ac:picMk id="8253" creationId="{897E220F-F9E8-D437-55CA-2F09558C4B2D}"/>
          </ac:picMkLst>
        </pc:picChg>
      </pc:sldChg>
      <pc:sldChg chg="addSp modSp add mod modAnim modNotesTx">
        <pc:chgData name="Cesar Pzzo" userId="727aafd2658302de" providerId="LiveId" clId="{FA20F9A4-3295-46B5-ABEA-F50C594D9EB0}" dt="2024-06-24T22:37:50.460" v="14534" actId="5793"/>
        <pc:sldMkLst>
          <pc:docMk/>
          <pc:sldMk cId="329076911" sldId="375"/>
        </pc:sldMkLst>
        <pc:spChg chg="add mod ord">
          <ac:chgData name="Cesar Pzzo" userId="727aafd2658302de" providerId="LiveId" clId="{FA20F9A4-3295-46B5-ABEA-F50C594D9EB0}" dt="2024-06-24T18:56:54.551" v="13653" actId="171"/>
          <ac:spMkLst>
            <pc:docMk/>
            <pc:sldMk cId="329076911" sldId="375"/>
            <ac:spMk id="3" creationId="{BC66B8F5-FBD8-9E52-9B5E-3417412A96AD}"/>
          </ac:spMkLst>
        </pc:spChg>
        <pc:spChg chg="add mod ord">
          <ac:chgData name="Cesar Pzzo" userId="727aafd2658302de" providerId="LiveId" clId="{FA20F9A4-3295-46B5-ABEA-F50C594D9EB0}" dt="2024-06-24T18:56:54.551" v="13653" actId="171"/>
          <ac:spMkLst>
            <pc:docMk/>
            <pc:sldMk cId="329076911" sldId="375"/>
            <ac:spMk id="5" creationId="{7B430AC7-573A-ADDB-919B-DA8C937CBDF4}"/>
          </ac:spMkLst>
        </pc:spChg>
        <pc:picChg chg="mod">
          <ac:chgData name="Cesar Pzzo" userId="727aafd2658302de" providerId="LiveId" clId="{FA20F9A4-3295-46B5-ABEA-F50C594D9EB0}" dt="2024-06-24T18:57:08.281" v="13745" actId="1037"/>
          <ac:picMkLst>
            <pc:docMk/>
            <pc:sldMk cId="329076911" sldId="375"/>
            <ac:picMk id="4" creationId="{F9907EFA-94EB-8B53-7A07-5D2647BAB590}"/>
          </ac:picMkLst>
        </pc:picChg>
      </pc:sldChg>
      <pc:sldChg chg="addSp modSp add mod modAnim modNotesTx">
        <pc:chgData name="Cesar Pzzo" userId="727aafd2658302de" providerId="LiveId" clId="{FA20F9A4-3295-46B5-ABEA-F50C594D9EB0}" dt="2024-06-24T22:48:29.038" v="14677" actId="5793"/>
        <pc:sldMkLst>
          <pc:docMk/>
          <pc:sldMk cId="908949398" sldId="376"/>
        </pc:sldMkLst>
        <pc:picChg chg="add mod">
          <ac:chgData name="Cesar Pzzo" userId="727aafd2658302de" providerId="LiveId" clId="{FA20F9A4-3295-46B5-ABEA-F50C594D9EB0}" dt="2024-06-24T22:48:11.616" v="14643" actId="1076"/>
          <ac:picMkLst>
            <pc:docMk/>
            <pc:sldMk cId="908949398" sldId="376"/>
            <ac:picMk id="2" creationId="{33E60908-50CE-8585-6B98-47C951C615B6}"/>
          </ac:picMkLst>
        </pc:picChg>
      </pc:sldChg>
      <pc:sldChg chg="add del modAnim">
        <pc:chgData name="Cesar Pzzo" userId="727aafd2658302de" providerId="LiveId" clId="{FA20F9A4-3295-46B5-ABEA-F50C594D9EB0}" dt="2024-06-24T18:57:57.552" v="13750" actId="2890"/>
        <pc:sldMkLst>
          <pc:docMk/>
          <pc:sldMk cId="3562890294" sldId="376"/>
        </pc:sldMkLst>
      </pc:sldChg>
      <pc:sldChg chg="addSp delSp modSp add modNotesTx">
        <pc:chgData name="Cesar Pzzo" userId="727aafd2658302de" providerId="LiveId" clId="{FA20F9A4-3295-46B5-ABEA-F50C594D9EB0}" dt="2024-06-24T22:48:41.026" v="14722" actId="20577"/>
        <pc:sldMkLst>
          <pc:docMk/>
          <pc:sldMk cId="780877128" sldId="377"/>
        </pc:sldMkLst>
        <pc:spChg chg="mod">
          <ac:chgData name="Cesar Pzzo" userId="727aafd2658302de" providerId="LiveId" clId="{FA20F9A4-3295-46B5-ABEA-F50C594D9EB0}" dt="2024-06-24T22:47:59.132" v="14641" actId="1036"/>
          <ac:spMkLst>
            <pc:docMk/>
            <pc:sldMk cId="780877128" sldId="377"/>
            <ac:spMk id="1050" creationId="{9F5BCB59-837A-D3B9-AA72-D63D797A17E7}"/>
          </ac:spMkLst>
        </pc:spChg>
        <pc:spChg chg="mod">
          <ac:chgData name="Cesar Pzzo" userId="727aafd2658302de" providerId="LiveId" clId="{FA20F9A4-3295-46B5-ABEA-F50C594D9EB0}" dt="2024-06-24T22:47:59.132" v="14641" actId="1036"/>
          <ac:spMkLst>
            <pc:docMk/>
            <pc:sldMk cId="780877128" sldId="377"/>
            <ac:spMk id="1052" creationId="{5F45D7EE-0193-2DE3-F89D-EA865C9C0188}"/>
          </ac:spMkLst>
        </pc:spChg>
        <pc:spChg chg="mod">
          <ac:chgData name="Cesar Pzzo" userId="727aafd2658302de" providerId="LiveId" clId="{FA20F9A4-3295-46B5-ABEA-F50C594D9EB0}" dt="2024-06-24T22:47:59.132" v="14641" actId="1036"/>
          <ac:spMkLst>
            <pc:docMk/>
            <pc:sldMk cId="780877128" sldId="377"/>
            <ac:spMk id="1056" creationId="{87A3C3F2-2146-594D-DA07-603E10DF03C3}"/>
          </ac:spMkLst>
        </pc:spChg>
        <pc:spChg chg="mod">
          <ac:chgData name="Cesar Pzzo" userId="727aafd2658302de" providerId="LiveId" clId="{FA20F9A4-3295-46B5-ABEA-F50C594D9EB0}" dt="2024-06-24T22:47:59.132" v="14641" actId="1036"/>
          <ac:spMkLst>
            <pc:docMk/>
            <pc:sldMk cId="780877128" sldId="377"/>
            <ac:spMk id="1057" creationId="{D9A0BAE6-8890-BDC7-C2CB-F492DB873775}"/>
          </ac:spMkLst>
        </pc:spChg>
        <pc:spChg chg="mod">
          <ac:chgData name="Cesar Pzzo" userId="727aafd2658302de" providerId="LiveId" clId="{FA20F9A4-3295-46B5-ABEA-F50C594D9EB0}" dt="2024-06-24T22:47:59.132" v="14641" actId="1036"/>
          <ac:spMkLst>
            <pc:docMk/>
            <pc:sldMk cId="780877128" sldId="377"/>
            <ac:spMk id="1058" creationId="{5D2D72A3-2499-E27F-C59F-F54BAFCA4261}"/>
          </ac:spMkLst>
        </pc:spChg>
        <pc:spChg chg="mod">
          <ac:chgData name="Cesar Pzzo" userId="727aafd2658302de" providerId="LiveId" clId="{FA20F9A4-3295-46B5-ABEA-F50C594D9EB0}" dt="2024-06-24T22:47:59.132" v="14641" actId="1036"/>
          <ac:spMkLst>
            <pc:docMk/>
            <pc:sldMk cId="780877128" sldId="377"/>
            <ac:spMk id="1062" creationId="{D9585C5B-5084-48CE-E06A-10741ECED438}"/>
          </ac:spMkLst>
        </pc:spChg>
        <pc:spChg chg="mod">
          <ac:chgData name="Cesar Pzzo" userId="727aafd2658302de" providerId="LiveId" clId="{FA20F9A4-3295-46B5-ABEA-F50C594D9EB0}" dt="2024-06-24T22:47:59.132" v="14641" actId="1036"/>
          <ac:spMkLst>
            <pc:docMk/>
            <pc:sldMk cId="780877128" sldId="377"/>
            <ac:spMk id="1063" creationId="{C0ED4D70-89DF-3654-9C05-21A7013EAA38}"/>
          </ac:spMkLst>
        </pc:spChg>
        <pc:spChg chg="mod">
          <ac:chgData name="Cesar Pzzo" userId="727aafd2658302de" providerId="LiveId" clId="{FA20F9A4-3295-46B5-ABEA-F50C594D9EB0}" dt="2024-06-24T22:47:59.132" v="14641" actId="1036"/>
          <ac:spMkLst>
            <pc:docMk/>
            <pc:sldMk cId="780877128" sldId="377"/>
            <ac:spMk id="1067" creationId="{BC813F60-B0E5-AFA3-DB26-C3A6D4F1E7F1}"/>
          </ac:spMkLst>
        </pc:spChg>
        <pc:spChg chg="mod">
          <ac:chgData name="Cesar Pzzo" userId="727aafd2658302de" providerId="LiveId" clId="{FA20F9A4-3295-46B5-ABEA-F50C594D9EB0}" dt="2024-06-24T22:47:59.132" v="14641" actId="1036"/>
          <ac:spMkLst>
            <pc:docMk/>
            <pc:sldMk cId="780877128" sldId="377"/>
            <ac:spMk id="1068" creationId="{D508A61B-4E8C-91D7-E6AD-D930ED7AAD4C}"/>
          </ac:spMkLst>
        </pc:spChg>
        <pc:spChg chg="mod">
          <ac:chgData name="Cesar Pzzo" userId="727aafd2658302de" providerId="LiveId" clId="{FA20F9A4-3295-46B5-ABEA-F50C594D9EB0}" dt="2024-06-24T22:47:59.132" v="14641" actId="1036"/>
          <ac:spMkLst>
            <pc:docMk/>
            <pc:sldMk cId="780877128" sldId="377"/>
            <ac:spMk id="1069" creationId="{AAB774CA-5A97-A896-D46D-260814BC5503}"/>
          </ac:spMkLst>
        </pc:spChg>
        <pc:spChg chg="mod">
          <ac:chgData name="Cesar Pzzo" userId="727aafd2658302de" providerId="LiveId" clId="{FA20F9A4-3295-46B5-ABEA-F50C594D9EB0}" dt="2024-06-24T22:47:59.132" v="14641" actId="1036"/>
          <ac:spMkLst>
            <pc:docMk/>
            <pc:sldMk cId="780877128" sldId="377"/>
            <ac:spMk id="1082" creationId="{7244BC9C-833E-3EDA-B88C-8750E25EA737}"/>
          </ac:spMkLst>
        </pc:spChg>
        <pc:spChg chg="mod">
          <ac:chgData name="Cesar Pzzo" userId="727aafd2658302de" providerId="LiveId" clId="{FA20F9A4-3295-46B5-ABEA-F50C594D9EB0}" dt="2024-06-24T22:47:59.132" v="14641" actId="1036"/>
          <ac:spMkLst>
            <pc:docMk/>
            <pc:sldMk cId="780877128" sldId="377"/>
            <ac:spMk id="1086" creationId="{A34E42B8-17B8-E28D-1CD2-F19A24CAB5F6}"/>
          </ac:spMkLst>
        </pc:spChg>
        <pc:spChg chg="mod">
          <ac:chgData name="Cesar Pzzo" userId="727aafd2658302de" providerId="LiveId" clId="{FA20F9A4-3295-46B5-ABEA-F50C594D9EB0}" dt="2024-06-24T22:47:59.132" v="14641" actId="1036"/>
          <ac:spMkLst>
            <pc:docMk/>
            <pc:sldMk cId="780877128" sldId="377"/>
            <ac:spMk id="1087" creationId="{202220AB-C205-7CEB-966C-543DD009FA7C}"/>
          </ac:spMkLst>
        </pc:spChg>
        <pc:spChg chg="mod">
          <ac:chgData name="Cesar Pzzo" userId="727aafd2658302de" providerId="LiveId" clId="{FA20F9A4-3295-46B5-ABEA-F50C594D9EB0}" dt="2024-06-24T22:47:59.132" v="14641" actId="1036"/>
          <ac:spMkLst>
            <pc:docMk/>
            <pc:sldMk cId="780877128" sldId="377"/>
            <ac:spMk id="1088" creationId="{F605EA6C-412E-B047-6B61-9E9BB3164414}"/>
          </ac:spMkLst>
        </pc:spChg>
        <pc:spChg chg="mod">
          <ac:chgData name="Cesar Pzzo" userId="727aafd2658302de" providerId="LiveId" clId="{FA20F9A4-3295-46B5-ABEA-F50C594D9EB0}" dt="2024-06-24T22:47:59.132" v="14641" actId="1036"/>
          <ac:spMkLst>
            <pc:docMk/>
            <pc:sldMk cId="780877128" sldId="377"/>
            <ac:spMk id="1106" creationId="{ABDD8C8A-D820-3FCB-5C91-257AD8D4CF22}"/>
          </ac:spMkLst>
        </pc:spChg>
        <pc:spChg chg="mod">
          <ac:chgData name="Cesar Pzzo" userId="727aafd2658302de" providerId="LiveId" clId="{FA20F9A4-3295-46B5-ABEA-F50C594D9EB0}" dt="2024-06-24T22:47:59.132" v="14641" actId="1036"/>
          <ac:spMkLst>
            <pc:docMk/>
            <pc:sldMk cId="780877128" sldId="377"/>
            <ac:spMk id="1110" creationId="{0DD08D0A-A641-F845-C4C1-1AE18F5EB14C}"/>
          </ac:spMkLst>
        </pc:spChg>
        <pc:spChg chg="mod">
          <ac:chgData name="Cesar Pzzo" userId="727aafd2658302de" providerId="LiveId" clId="{FA20F9A4-3295-46B5-ABEA-F50C594D9EB0}" dt="2024-06-24T22:47:59.132" v="14641" actId="1036"/>
          <ac:spMkLst>
            <pc:docMk/>
            <pc:sldMk cId="780877128" sldId="377"/>
            <ac:spMk id="1111" creationId="{B926E292-D590-CFD7-4487-9D6411B8264E}"/>
          </ac:spMkLst>
        </pc:spChg>
        <pc:spChg chg="mod">
          <ac:chgData name="Cesar Pzzo" userId="727aafd2658302de" providerId="LiveId" clId="{FA20F9A4-3295-46B5-ABEA-F50C594D9EB0}" dt="2024-06-24T22:47:59.132" v="14641" actId="1036"/>
          <ac:spMkLst>
            <pc:docMk/>
            <pc:sldMk cId="780877128" sldId="377"/>
            <ac:spMk id="1112" creationId="{CB9E16C0-292D-6FF1-3AAF-C7C8637F5C15}"/>
          </ac:spMkLst>
        </pc:spChg>
        <pc:grpChg chg="mod">
          <ac:chgData name="Cesar Pzzo" userId="727aafd2658302de" providerId="LiveId" clId="{FA20F9A4-3295-46B5-ABEA-F50C594D9EB0}" dt="2024-06-24T22:47:59.132" v="14641" actId="1036"/>
          <ac:grpSpMkLst>
            <pc:docMk/>
            <pc:sldMk cId="780877128" sldId="377"/>
            <ac:grpSpMk id="1036" creationId="{4A2A9D74-564E-07E0-761B-00328F19BF27}"/>
          </ac:grpSpMkLst>
        </pc:grpChg>
        <pc:grpChg chg="mod">
          <ac:chgData name="Cesar Pzzo" userId="727aafd2658302de" providerId="LiveId" clId="{FA20F9A4-3295-46B5-ABEA-F50C594D9EB0}" dt="2024-06-24T22:47:59.132" v="14641" actId="1036"/>
          <ac:grpSpMkLst>
            <pc:docMk/>
            <pc:sldMk cId="780877128" sldId="377"/>
            <ac:grpSpMk id="1037" creationId="{FC53F55A-BC1C-6AD3-95EC-CD255E9F7A61}"/>
          </ac:grpSpMkLst>
        </pc:grpChg>
        <pc:grpChg chg="mod">
          <ac:chgData name="Cesar Pzzo" userId="727aafd2658302de" providerId="LiveId" clId="{FA20F9A4-3295-46B5-ABEA-F50C594D9EB0}" dt="2024-06-24T22:47:59.132" v="14641" actId="1036"/>
          <ac:grpSpMkLst>
            <pc:docMk/>
            <pc:sldMk cId="780877128" sldId="377"/>
            <ac:grpSpMk id="1074" creationId="{479ED9D5-B33A-DA1C-EABD-1B9CCF59F422}"/>
          </ac:grpSpMkLst>
        </pc:grpChg>
        <pc:grpChg chg="mod">
          <ac:chgData name="Cesar Pzzo" userId="727aafd2658302de" providerId="LiveId" clId="{FA20F9A4-3295-46B5-ABEA-F50C594D9EB0}" dt="2024-06-24T22:47:59.132" v="14641" actId="1036"/>
          <ac:grpSpMkLst>
            <pc:docMk/>
            <pc:sldMk cId="780877128" sldId="377"/>
            <ac:grpSpMk id="1076" creationId="{17B8481F-62BB-15B6-A6B6-C4602A7799D7}"/>
          </ac:grpSpMkLst>
        </pc:grpChg>
        <pc:grpChg chg="mod">
          <ac:chgData name="Cesar Pzzo" userId="727aafd2658302de" providerId="LiveId" clId="{FA20F9A4-3295-46B5-ABEA-F50C594D9EB0}" dt="2024-06-24T22:47:59.132" v="14641" actId="1036"/>
          <ac:grpSpMkLst>
            <pc:docMk/>
            <pc:sldMk cId="780877128" sldId="377"/>
            <ac:grpSpMk id="1077" creationId="{91DEB00A-5108-868D-204A-9420A7CCEC0C}"/>
          </ac:grpSpMkLst>
        </pc:grpChg>
        <pc:grpChg chg="mod">
          <ac:chgData name="Cesar Pzzo" userId="727aafd2658302de" providerId="LiveId" clId="{FA20F9A4-3295-46B5-ABEA-F50C594D9EB0}" dt="2024-06-24T22:47:59.132" v="14641" actId="1036"/>
          <ac:grpSpMkLst>
            <pc:docMk/>
            <pc:sldMk cId="780877128" sldId="377"/>
            <ac:grpSpMk id="1079" creationId="{BA24D651-6A0E-5DDA-412F-54D0CFABDC9D}"/>
          </ac:grpSpMkLst>
        </pc:grpChg>
        <pc:grpChg chg="mod">
          <ac:chgData name="Cesar Pzzo" userId="727aafd2658302de" providerId="LiveId" clId="{FA20F9A4-3295-46B5-ABEA-F50C594D9EB0}" dt="2024-06-24T22:47:59.132" v="14641" actId="1036"/>
          <ac:grpSpMkLst>
            <pc:docMk/>
            <pc:sldMk cId="780877128" sldId="377"/>
            <ac:grpSpMk id="1101" creationId="{3B04BA3A-4CC8-189F-E119-8DA72B396BC1}"/>
          </ac:grpSpMkLst>
        </pc:grpChg>
        <pc:grpChg chg="mod">
          <ac:chgData name="Cesar Pzzo" userId="727aafd2658302de" providerId="LiveId" clId="{FA20F9A4-3295-46B5-ABEA-F50C594D9EB0}" dt="2024-06-24T22:47:59.132" v="14641" actId="1036"/>
          <ac:grpSpMkLst>
            <pc:docMk/>
            <pc:sldMk cId="780877128" sldId="377"/>
            <ac:grpSpMk id="1103" creationId="{6F2423DA-2C3D-24DC-3B4B-FA6FF1843388}"/>
          </ac:grpSpMkLst>
        </pc:grpChg>
        <pc:grpChg chg="add mod">
          <ac:chgData name="Cesar Pzzo" userId="727aafd2658302de" providerId="LiveId" clId="{FA20F9A4-3295-46B5-ABEA-F50C594D9EB0}" dt="2024-06-24T22:47:59.132" v="14641" actId="1036"/>
          <ac:grpSpMkLst>
            <pc:docMk/>
            <pc:sldMk cId="780877128" sldId="377"/>
            <ac:grpSpMk id="1113" creationId="{21D81292-C109-3B86-4613-6EFD3B88E50A}"/>
          </ac:grpSpMkLst>
        </pc:grpChg>
        <pc:picChg chg="del">
          <ac:chgData name="Cesar Pzzo" userId="727aafd2658302de" providerId="LiveId" clId="{FA20F9A4-3295-46B5-ABEA-F50C594D9EB0}" dt="2024-06-24T22:47:30.667" v="14567" actId="478"/>
          <ac:picMkLst>
            <pc:docMk/>
            <pc:sldMk cId="780877128" sldId="377"/>
            <ac:picMk id="1031" creationId="{E732B460-2DED-1190-FECF-33F709808E7B}"/>
          </ac:picMkLst>
        </pc:picChg>
        <pc:picChg chg="del">
          <ac:chgData name="Cesar Pzzo" userId="727aafd2658302de" providerId="LiveId" clId="{FA20F9A4-3295-46B5-ABEA-F50C594D9EB0}" dt="2024-06-24T22:47:30.667" v="14567" actId="478"/>
          <ac:picMkLst>
            <pc:docMk/>
            <pc:sldMk cId="780877128" sldId="377"/>
            <ac:picMk id="1032" creationId="{C6932DA6-4F39-43D3-83EC-ADD01EB3D80C}"/>
          </ac:picMkLst>
        </pc:picChg>
        <pc:picChg chg="del">
          <ac:chgData name="Cesar Pzzo" userId="727aafd2658302de" providerId="LiveId" clId="{FA20F9A4-3295-46B5-ABEA-F50C594D9EB0}" dt="2024-06-24T22:47:30.667" v="14567" actId="478"/>
          <ac:picMkLst>
            <pc:docMk/>
            <pc:sldMk cId="780877128" sldId="377"/>
            <ac:picMk id="1033" creationId="{A3AE75B2-9DFB-2F2C-3D1D-2B15A373266A}"/>
          </ac:picMkLst>
        </pc:picChg>
        <pc:picChg chg="del">
          <ac:chgData name="Cesar Pzzo" userId="727aafd2658302de" providerId="LiveId" clId="{FA20F9A4-3295-46B5-ABEA-F50C594D9EB0}" dt="2024-06-24T22:47:30.667" v="14567" actId="478"/>
          <ac:picMkLst>
            <pc:docMk/>
            <pc:sldMk cId="780877128" sldId="377"/>
            <ac:picMk id="1034" creationId="{31DE285A-FE46-E484-5810-59896E9BFB60}"/>
          </ac:picMkLst>
        </pc:picChg>
        <pc:picChg chg="mod">
          <ac:chgData name="Cesar Pzzo" userId="727aafd2658302de" providerId="LiveId" clId="{FA20F9A4-3295-46B5-ABEA-F50C594D9EB0}" dt="2024-06-24T22:47:59.132" v="14641" actId="1036"/>
          <ac:picMkLst>
            <pc:docMk/>
            <pc:sldMk cId="780877128" sldId="377"/>
            <ac:picMk id="1053" creationId="{F67FC03B-2C41-635B-826B-311767E1CF7D}"/>
          </ac:picMkLst>
        </pc:picChg>
        <pc:picChg chg="mod">
          <ac:chgData name="Cesar Pzzo" userId="727aafd2658302de" providerId="LiveId" clId="{FA20F9A4-3295-46B5-ABEA-F50C594D9EB0}" dt="2024-06-24T22:47:59.132" v="14641" actId="1036"/>
          <ac:picMkLst>
            <pc:docMk/>
            <pc:sldMk cId="780877128" sldId="377"/>
            <ac:picMk id="1054" creationId="{B281F49E-E5BF-9F4C-B968-33E54E3B3996}"/>
          </ac:picMkLst>
        </pc:picChg>
        <pc:picChg chg="mod">
          <ac:chgData name="Cesar Pzzo" userId="727aafd2658302de" providerId="LiveId" clId="{FA20F9A4-3295-46B5-ABEA-F50C594D9EB0}" dt="2024-06-24T22:47:59.132" v="14641" actId="1036"/>
          <ac:picMkLst>
            <pc:docMk/>
            <pc:sldMk cId="780877128" sldId="377"/>
            <ac:picMk id="1055" creationId="{2C3B2DBF-130E-B7DA-3971-9B93B28D8BDB}"/>
          </ac:picMkLst>
        </pc:picChg>
        <pc:picChg chg="mod">
          <ac:chgData name="Cesar Pzzo" userId="727aafd2658302de" providerId="LiveId" clId="{FA20F9A4-3295-46B5-ABEA-F50C594D9EB0}" dt="2024-06-24T22:47:59.132" v="14641" actId="1036"/>
          <ac:picMkLst>
            <pc:docMk/>
            <pc:sldMk cId="780877128" sldId="377"/>
            <ac:picMk id="1059" creationId="{B383EAF9-7794-F9C6-4C68-EDA600E31242}"/>
          </ac:picMkLst>
        </pc:picChg>
        <pc:picChg chg="mod">
          <ac:chgData name="Cesar Pzzo" userId="727aafd2658302de" providerId="LiveId" clId="{FA20F9A4-3295-46B5-ABEA-F50C594D9EB0}" dt="2024-06-24T22:47:59.132" v="14641" actId="1036"/>
          <ac:picMkLst>
            <pc:docMk/>
            <pc:sldMk cId="780877128" sldId="377"/>
            <ac:picMk id="1060" creationId="{B0702336-D992-25C6-6113-A19B9DFA2E01}"/>
          </ac:picMkLst>
        </pc:picChg>
        <pc:picChg chg="mod">
          <ac:chgData name="Cesar Pzzo" userId="727aafd2658302de" providerId="LiveId" clId="{FA20F9A4-3295-46B5-ABEA-F50C594D9EB0}" dt="2024-06-24T22:47:59.132" v="14641" actId="1036"/>
          <ac:picMkLst>
            <pc:docMk/>
            <pc:sldMk cId="780877128" sldId="377"/>
            <ac:picMk id="1061" creationId="{5748FAB0-0A5F-481E-7A75-5062D7809984}"/>
          </ac:picMkLst>
        </pc:picChg>
        <pc:picChg chg="mod">
          <ac:chgData name="Cesar Pzzo" userId="727aafd2658302de" providerId="LiveId" clId="{FA20F9A4-3295-46B5-ABEA-F50C594D9EB0}" dt="2024-06-24T22:47:59.132" v="14641" actId="1036"/>
          <ac:picMkLst>
            <pc:docMk/>
            <pc:sldMk cId="780877128" sldId="377"/>
            <ac:picMk id="1064" creationId="{14C4FBCF-2BB5-122B-5D97-E6E16BBC379C}"/>
          </ac:picMkLst>
        </pc:picChg>
        <pc:picChg chg="mod">
          <ac:chgData name="Cesar Pzzo" userId="727aafd2658302de" providerId="LiveId" clId="{FA20F9A4-3295-46B5-ABEA-F50C594D9EB0}" dt="2024-06-24T22:47:59.132" v="14641" actId="1036"/>
          <ac:picMkLst>
            <pc:docMk/>
            <pc:sldMk cId="780877128" sldId="377"/>
            <ac:picMk id="1065" creationId="{DC0A33A4-769D-BA8D-93EB-A5D355BB6B1A}"/>
          </ac:picMkLst>
        </pc:picChg>
        <pc:picChg chg="mod">
          <ac:chgData name="Cesar Pzzo" userId="727aafd2658302de" providerId="LiveId" clId="{FA20F9A4-3295-46B5-ABEA-F50C594D9EB0}" dt="2024-06-24T22:47:59.132" v="14641" actId="1036"/>
          <ac:picMkLst>
            <pc:docMk/>
            <pc:sldMk cId="780877128" sldId="377"/>
            <ac:picMk id="1066" creationId="{9179EB19-7A21-55BC-CBB3-CB2B7AD50A3E}"/>
          </ac:picMkLst>
        </pc:picChg>
        <pc:picChg chg="mod">
          <ac:chgData name="Cesar Pzzo" userId="727aafd2658302de" providerId="LiveId" clId="{FA20F9A4-3295-46B5-ABEA-F50C594D9EB0}" dt="2024-06-24T22:47:59.132" v="14641" actId="1036"/>
          <ac:picMkLst>
            <pc:docMk/>
            <pc:sldMk cId="780877128" sldId="377"/>
            <ac:picMk id="1070" creationId="{9EB827B3-95A0-C369-B887-3BD205F7DD5E}"/>
          </ac:picMkLst>
        </pc:picChg>
        <pc:picChg chg="mod">
          <ac:chgData name="Cesar Pzzo" userId="727aafd2658302de" providerId="LiveId" clId="{FA20F9A4-3295-46B5-ABEA-F50C594D9EB0}" dt="2024-06-24T22:47:59.132" v="14641" actId="1036"/>
          <ac:picMkLst>
            <pc:docMk/>
            <pc:sldMk cId="780877128" sldId="377"/>
            <ac:picMk id="1071" creationId="{A3E1BFF7-F1B7-F087-D1FE-3E5E930F637C}"/>
          </ac:picMkLst>
        </pc:picChg>
        <pc:picChg chg="mod">
          <ac:chgData name="Cesar Pzzo" userId="727aafd2658302de" providerId="LiveId" clId="{FA20F9A4-3295-46B5-ABEA-F50C594D9EB0}" dt="2024-06-24T22:47:59.132" v="14641" actId="1036"/>
          <ac:picMkLst>
            <pc:docMk/>
            <pc:sldMk cId="780877128" sldId="377"/>
            <ac:picMk id="1072" creationId="{258CAAB4-91D2-C732-9F79-185777C0CBD2}"/>
          </ac:picMkLst>
        </pc:picChg>
        <pc:picChg chg="mod">
          <ac:chgData name="Cesar Pzzo" userId="727aafd2658302de" providerId="LiveId" clId="{FA20F9A4-3295-46B5-ABEA-F50C594D9EB0}" dt="2024-06-24T22:47:59.132" v="14641" actId="1036"/>
          <ac:picMkLst>
            <pc:docMk/>
            <pc:sldMk cId="780877128" sldId="377"/>
            <ac:picMk id="1078" creationId="{F7E9763E-38DD-64B0-8968-78A1FFBFE652}"/>
          </ac:picMkLst>
        </pc:picChg>
        <pc:picChg chg="mod">
          <ac:chgData name="Cesar Pzzo" userId="727aafd2658302de" providerId="LiveId" clId="{FA20F9A4-3295-46B5-ABEA-F50C594D9EB0}" dt="2024-06-24T22:47:59.132" v="14641" actId="1036"/>
          <ac:picMkLst>
            <pc:docMk/>
            <pc:sldMk cId="780877128" sldId="377"/>
            <ac:picMk id="1080" creationId="{2779E5D8-6561-92E4-B2C0-170DD57929BB}"/>
          </ac:picMkLst>
        </pc:picChg>
        <pc:picChg chg="mod">
          <ac:chgData name="Cesar Pzzo" userId="727aafd2658302de" providerId="LiveId" clId="{FA20F9A4-3295-46B5-ABEA-F50C594D9EB0}" dt="2024-06-24T22:47:59.132" v="14641" actId="1036"/>
          <ac:picMkLst>
            <pc:docMk/>
            <pc:sldMk cId="780877128" sldId="377"/>
            <ac:picMk id="1081" creationId="{9603A7BA-ADD0-AF4C-C5F2-191CDB580504}"/>
          </ac:picMkLst>
        </pc:picChg>
        <pc:picChg chg="mod">
          <ac:chgData name="Cesar Pzzo" userId="727aafd2658302de" providerId="LiveId" clId="{FA20F9A4-3295-46B5-ABEA-F50C594D9EB0}" dt="2024-06-24T22:47:59.132" v="14641" actId="1036"/>
          <ac:picMkLst>
            <pc:docMk/>
            <pc:sldMk cId="780877128" sldId="377"/>
            <ac:picMk id="1083" creationId="{15375633-98F7-77ED-443D-1298A271C9E5}"/>
          </ac:picMkLst>
        </pc:picChg>
        <pc:picChg chg="mod">
          <ac:chgData name="Cesar Pzzo" userId="727aafd2658302de" providerId="LiveId" clId="{FA20F9A4-3295-46B5-ABEA-F50C594D9EB0}" dt="2024-06-24T22:47:59.132" v="14641" actId="1036"/>
          <ac:picMkLst>
            <pc:docMk/>
            <pc:sldMk cId="780877128" sldId="377"/>
            <ac:picMk id="1084" creationId="{00A95B82-1B91-5772-0FCA-66B3B72E2F44}"/>
          </ac:picMkLst>
        </pc:picChg>
        <pc:picChg chg="mod">
          <ac:chgData name="Cesar Pzzo" userId="727aafd2658302de" providerId="LiveId" clId="{FA20F9A4-3295-46B5-ABEA-F50C594D9EB0}" dt="2024-06-24T22:47:59.132" v="14641" actId="1036"/>
          <ac:picMkLst>
            <pc:docMk/>
            <pc:sldMk cId="780877128" sldId="377"/>
            <ac:picMk id="1085" creationId="{2C75ABAD-B5EB-5760-13EA-D3142DAAF69F}"/>
          </ac:picMkLst>
        </pc:picChg>
        <pc:picChg chg="mod">
          <ac:chgData name="Cesar Pzzo" userId="727aafd2658302de" providerId="LiveId" clId="{FA20F9A4-3295-46B5-ABEA-F50C594D9EB0}" dt="2024-06-24T22:47:59.132" v="14641" actId="1036"/>
          <ac:picMkLst>
            <pc:docMk/>
            <pc:sldMk cId="780877128" sldId="377"/>
            <ac:picMk id="1102" creationId="{47EE827E-5C32-06C9-F1C6-71D7693801A5}"/>
          </ac:picMkLst>
        </pc:picChg>
        <pc:picChg chg="mod">
          <ac:chgData name="Cesar Pzzo" userId="727aafd2658302de" providerId="LiveId" clId="{FA20F9A4-3295-46B5-ABEA-F50C594D9EB0}" dt="2024-06-24T22:47:59.132" v="14641" actId="1036"/>
          <ac:picMkLst>
            <pc:docMk/>
            <pc:sldMk cId="780877128" sldId="377"/>
            <ac:picMk id="1104" creationId="{0053BFBD-CC0A-A669-93EB-4DA02D7864C4}"/>
          </ac:picMkLst>
        </pc:picChg>
        <pc:picChg chg="mod">
          <ac:chgData name="Cesar Pzzo" userId="727aafd2658302de" providerId="LiveId" clId="{FA20F9A4-3295-46B5-ABEA-F50C594D9EB0}" dt="2024-06-24T22:47:59.132" v="14641" actId="1036"/>
          <ac:picMkLst>
            <pc:docMk/>
            <pc:sldMk cId="780877128" sldId="377"/>
            <ac:picMk id="1105" creationId="{FA301D70-0574-07D2-87D4-D79B47E71052}"/>
          </ac:picMkLst>
        </pc:picChg>
        <pc:picChg chg="mod">
          <ac:chgData name="Cesar Pzzo" userId="727aafd2658302de" providerId="LiveId" clId="{FA20F9A4-3295-46B5-ABEA-F50C594D9EB0}" dt="2024-06-24T22:47:59.132" v="14641" actId="1036"/>
          <ac:picMkLst>
            <pc:docMk/>
            <pc:sldMk cId="780877128" sldId="377"/>
            <ac:picMk id="1107" creationId="{E8AF81E3-94B6-B068-89B0-A3B8B0F3C7E7}"/>
          </ac:picMkLst>
        </pc:picChg>
        <pc:picChg chg="mod">
          <ac:chgData name="Cesar Pzzo" userId="727aafd2658302de" providerId="LiveId" clId="{FA20F9A4-3295-46B5-ABEA-F50C594D9EB0}" dt="2024-06-24T22:47:59.132" v="14641" actId="1036"/>
          <ac:picMkLst>
            <pc:docMk/>
            <pc:sldMk cId="780877128" sldId="377"/>
            <ac:picMk id="1108" creationId="{B060434A-AE7D-9915-1810-BEA67CB6C885}"/>
          </ac:picMkLst>
        </pc:picChg>
        <pc:picChg chg="mod">
          <ac:chgData name="Cesar Pzzo" userId="727aafd2658302de" providerId="LiveId" clId="{FA20F9A4-3295-46B5-ABEA-F50C594D9EB0}" dt="2024-06-24T22:47:59.132" v="14641" actId="1036"/>
          <ac:picMkLst>
            <pc:docMk/>
            <pc:sldMk cId="780877128" sldId="377"/>
            <ac:picMk id="1109" creationId="{5AAE3DF8-5144-D3A3-0C31-CFA845A97897}"/>
          </ac:picMkLst>
        </pc:picChg>
      </pc:sldChg>
      <pc:sldChg chg="modSp add modTransition modNotesTx">
        <pc:chgData name="Cesar Pzzo" userId="727aafd2658302de" providerId="LiveId" clId="{FA20F9A4-3295-46B5-ABEA-F50C594D9EB0}" dt="2024-06-24T22:50:45.575" v="15044"/>
        <pc:sldMkLst>
          <pc:docMk/>
          <pc:sldMk cId="1397193304" sldId="378"/>
        </pc:sldMkLst>
        <pc:spChg chg="mod">
          <ac:chgData name="Cesar Pzzo" userId="727aafd2658302de" providerId="LiveId" clId="{FA20F9A4-3295-46B5-ABEA-F50C594D9EB0}" dt="2024-06-24T22:49:13.334" v="14831" actId="1036"/>
          <ac:spMkLst>
            <pc:docMk/>
            <pc:sldMk cId="1397193304" sldId="378"/>
            <ac:spMk id="1050" creationId="{9F5BCB59-837A-D3B9-AA72-D63D797A17E7}"/>
          </ac:spMkLst>
        </pc:spChg>
        <pc:spChg chg="mod">
          <ac:chgData name="Cesar Pzzo" userId="727aafd2658302de" providerId="LiveId" clId="{FA20F9A4-3295-46B5-ABEA-F50C594D9EB0}" dt="2024-06-24T22:49:13.334" v="14831" actId="1036"/>
          <ac:spMkLst>
            <pc:docMk/>
            <pc:sldMk cId="1397193304" sldId="378"/>
            <ac:spMk id="1052" creationId="{5F45D7EE-0193-2DE3-F89D-EA865C9C0188}"/>
          </ac:spMkLst>
        </pc:spChg>
        <pc:spChg chg="mod">
          <ac:chgData name="Cesar Pzzo" userId="727aafd2658302de" providerId="LiveId" clId="{FA20F9A4-3295-46B5-ABEA-F50C594D9EB0}" dt="2024-06-24T22:49:13.334" v="14831" actId="1036"/>
          <ac:spMkLst>
            <pc:docMk/>
            <pc:sldMk cId="1397193304" sldId="378"/>
            <ac:spMk id="1056" creationId="{87A3C3F2-2146-594D-DA07-603E10DF03C3}"/>
          </ac:spMkLst>
        </pc:spChg>
        <pc:spChg chg="mod">
          <ac:chgData name="Cesar Pzzo" userId="727aafd2658302de" providerId="LiveId" clId="{FA20F9A4-3295-46B5-ABEA-F50C594D9EB0}" dt="2024-06-24T22:49:13.334" v="14831" actId="1036"/>
          <ac:spMkLst>
            <pc:docMk/>
            <pc:sldMk cId="1397193304" sldId="378"/>
            <ac:spMk id="1057" creationId="{D9A0BAE6-8890-BDC7-C2CB-F492DB873775}"/>
          </ac:spMkLst>
        </pc:spChg>
        <pc:spChg chg="mod">
          <ac:chgData name="Cesar Pzzo" userId="727aafd2658302de" providerId="LiveId" clId="{FA20F9A4-3295-46B5-ABEA-F50C594D9EB0}" dt="2024-06-24T22:49:13.334" v="14831" actId="1036"/>
          <ac:spMkLst>
            <pc:docMk/>
            <pc:sldMk cId="1397193304" sldId="378"/>
            <ac:spMk id="1058" creationId="{5D2D72A3-2499-E27F-C59F-F54BAFCA4261}"/>
          </ac:spMkLst>
        </pc:spChg>
        <pc:spChg chg="mod">
          <ac:chgData name="Cesar Pzzo" userId="727aafd2658302de" providerId="LiveId" clId="{FA20F9A4-3295-46B5-ABEA-F50C594D9EB0}" dt="2024-06-24T22:49:13.334" v="14831" actId="1036"/>
          <ac:spMkLst>
            <pc:docMk/>
            <pc:sldMk cId="1397193304" sldId="378"/>
            <ac:spMk id="1062" creationId="{D9585C5B-5084-48CE-E06A-10741ECED438}"/>
          </ac:spMkLst>
        </pc:spChg>
        <pc:spChg chg="mod">
          <ac:chgData name="Cesar Pzzo" userId="727aafd2658302de" providerId="LiveId" clId="{FA20F9A4-3295-46B5-ABEA-F50C594D9EB0}" dt="2024-06-24T22:49:13.334" v="14831" actId="1036"/>
          <ac:spMkLst>
            <pc:docMk/>
            <pc:sldMk cId="1397193304" sldId="378"/>
            <ac:spMk id="1063" creationId="{C0ED4D70-89DF-3654-9C05-21A7013EAA38}"/>
          </ac:spMkLst>
        </pc:spChg>
        <pc:spChg chg="mod">
          <ac:chgData name="Cesar Pzzo" userId="727aafd2658302de" providerId="LiveId" clId="{FA20F9A4-3295-46B5-ABEA-F50C594D9EB0}" dt="2024-06-24T22:49:13.334" v="14831" actId="1036"/>
          <ac:spMkLst>
            <pc:docMk/>
            <pc:sldMk cId="1397193304" sldId="378"/>
            <ac:spMk id="1067" creationId="{BC813F60-B0E5-AFA3-DB26-C3A6D4F1E7F1}"/>
          </ac:spMkLst>
        </pc:spChg>
        <pc:spChg chg="mod">
          <ac:chgData name="Cesar Pzzo" userId="727aafd2658302de" providerId="LiveId" clId="{FA20F9A4-3295-46B5-ABEA-F50C594D9EB0}" dt="2024-06-24T22:49:13.334" v="14831" actId="1036"/>
          <ac:spMkLst>
            <pc:docMk/>
            <pc:sldMk cId="1397193304" sldId="378"/>
            <ac:spMk id="1068" creationId="{D508A61B-4E8C-91D7-E6AD-D930ED7AAD4C}"/>
          </ac:spMkLst>
        </pc:spChg>
        <pc:spChg chg="mod">
          <ac:chgData name="Cesar Pzzo" userId="727aafd2658302de" providerId="LiveId" clId="{FA20F9A4-3295-46B5-ABEA-F50C594D9EB0}" dt="2024-06-24T22:49:13.334" v="14831" actId="1036"/>
          <ac:spMkLst>
            <pc:docMk/>
            <pc:sldMk cId="1397193304" sldId="378"/>
            <ac:spMk id="1069" creationId="{AAB774CA-5A97-A896-D46D-260814BC5503}"/>
          </ac:spMkLst>
        </pc:spChg>
        <pc:spChg chg="mod">
          <ac:chgData name="Cesar Pzzo" userId="727aafd2658302de" providerId="LiveId" clId="{FA20F9A4-3295-46B5-ABEA-F50C594D9EB0}" dt="2024-06-24T22:49:13.334" v="14831" actId="1036"/>
          <ac:spMkLst>
            <pc:docMk/>
            <pc:sldMk cId="1397193304" sldId="378"/>
            <ac:spMk id="1082" creationId="{7244BC9C-833E-3EDA-B88C-8750E25EA737}"/>
          </ac:spMkLst>
        </pc:spChg>
        <pc:spChg chg="mod">
          <ac:chgData name="Cesar Pzzo" userId="727aafd2658302de" providerId="LiveId" clId="{FA20F9A4-3295-46B5-ABEA-F50C594D9EB0}" dt="2024-06-24T22:49:13.334" v="14831" actId="1036"/>
          <ac:spMkLst>
            <pc:docMk/>
            <pc:sldMk cId="1397193304" sldId="378"/>
            <ac:spMk id="1086" creationId="{A34E42B8-17B8-E28D-1CD2-F19A24CAB5F6}"/>
          </ac:spMkLst>
        </pc:spChg>
        <pc:spChg chg="mod">
          <ac:chgData name="Cesar Pzzo" userId="727aafd2658302de" providerId="LiveId" clId="{FA20F9A4-3295-46B5-ABEA-F50C594D9EB0}" dt="2024-06-24T22:49:13.334" v="14831" actId="1036"/>
          <ac:spMkLst>
            <pc:docMk/>
            <pc:sldMk cId="1397193304" sldId="378"/>
            <ac:spMk id="1087" creationId="{202220AB-C205-7CEB-966C-543DD009FA7C}"/>
          </ac:spMkLst>
        </pc:spChg>
        <pc:spChg chg="mod">
          <ac:chgData name="Cesar Pzzo" userId="727aafd2658302de" providerId="LiveId" clId="{FA20F9A4-3295-46B5-ABEA-F50C594D9EB0}" dt="2024-06-24T22:49:13.334" v="14831" actId="1036"/>
          <ac:spMkLst>
            <pc:docMk/>
            <pc:sldMk cId="1397193304" sldId="378"/>
            <ac:spMk id="1088" creationId="{F605EA6C-412E-B047-6B61-9E9BB3164414}"/>
          </ac:spMkLst>
        </pc:spChg>
        <pc:spChg chg="mod">
          <ac:chgData name="Cesar Pzzo" userId="727aafd2658302de" providerId="LiveId" clId="{FA20F9A4-3295-46B5-ABEA-F50C594D9EB0}" dt="2024-06-24T22:49:13.334" v="14831" actId="1036"/>
          <ac:spMkLst>
            <pc:docMk/>
            <pc:sldMk cId="1397193304" sldId="378"/>
            <ac:spMk id="1106" creationId="{ABDD8C8A-D820-3FCB-5C91-257AD8D4CF22}"/>
          </ac:spMkLst>
        </pc:spChg>
        <pc:spChg chg="mod">
          <ac:chgData name="Cesar Pzzo" userId="727aafd2658302de" providerId="LiveId" clId="{FA20F9A4-3295-46B5-ABEA-F50C594D9EB0}" dt="2024-06-24T22:49:13.334" v="14831" actId="1036"/>
          <ac:spMkLst>
            <pc:docMk/>
            <pc:sldMk cId="1397193304" sldId="378"/>
            <ac:spMk id="1110" creationId="{0DD08D0A-A641-F845-C4C1-1AE18F5EB14C}"/>
          </ac:spMkLst>
        </pc:spChg>
        <pc:spChg chg="mod">
          <ac:chgData name="Cesar Pzzo" userId="727aafd2658302de" providerId="LiveId" clId="{FA20F9A4-3295-46B5-ABEA-F50C594D9EB0}" dt="2024-06-24T22:49:13.334" v="14831" actId="1036"/>
          <ac:spMkLst>
            <pc:docMk/>
            <pc:sldMk cId="1397193304" sldId="378"/>
            <ac:spMk id="1111" creationId="{B926E292-D590-CFD7-4487-9D6411B8264E}"/>
          </ac:spMkLst>
        </pc:spChg>
        <pc:spChg chg="mod">
          <ac:chgData name="Cesar Pzzo" userId="727aafd2658302de" providerId="LiveId" clId="{FA20F9A4-3295-46B5-ABEA-F50C594D9EB0}" dt="2024-06-24T22:49:13.334" v="14831" actId="1036"/>
          <ac:spMkLst>
            <pc:docMk/>
            <pc:sldMk cId="1397193304" sldId="378"/>
            <ac:spMk id="1112" creationId="{CB9E16C0-292D-6FF1-3AAF-C7C8637F5C15}"/>
          </ac:spMkLst>
        </pc:spChg>
        <pc:grpChg chg="mod">
          <ac:chgData name="Cesar Pzzo" userId="727aafd2658302de" providerId="LiveId" clId="{FA20F9A4-3295-46B5-ABEA-F50C594D9EB0}" dt="2024-06-24T22:49:13.334" v="14831" actId="1036"/>
          <ac:grpSpMkLst>
            <pc:docMk/>
            <pc:sldMk cId="1397193304" sldId="378"/>
            <ac:grpSpMk id="1036" creationId="{4A2A9D74-564E-07E0-761B-00328F19BF27}"/>
          </ac:grpSpMkLst>
        </pc:grpChg>
        <pc:grpChg chg="mod">
          <ac:chgData name="Cesar Pzzo" userId="727aafd2658302de" providerId="LiveId" clId="{FA20F9A4-3295-46B5-ABEA-F50C594D9EB0}" dt="2024-06-24T22:49:13.334" v="14831" actId="1036"/>
          <ac:grpSpMkLst>
            <pc:docMk/>
            <pc:sldMk cId="1397193304" sldId="378"/>
            <ac:grpSpMk id="1037" creationId="{FC53F55A-BC1C-6AD3-95EC-CD255E9F7A61}"/>
          </ac:grpSpMkLst>
        </pc:grpChg>
        <pc:grpChg chg="mod">
          <ac:chgData name="Cesar Pzzo" userId="727aafd2658302de" providerId="LiveId" clId="{FA20F9A4-3295-46B5-ABEA-F50C594D9EB0}" dt="2024-06-24T22:49:13.334" v="14831" actId="1036"/>
          <ac:grpSpMkLst>
            <pc:docMk/>
            <pc:sldMk cId="1397193304" sldId="378"/>
            <ac:grpSpMk id="1074" creationId="{479ED9D5-B33A-DA1C-EABD-1B9CCF59F422}"/>
          </ac:grpSpMkLst>
        </pc:grpChg>
        <pc:grpChg chg="mod">
          <ac:chgData name="Cesar Pzzo" userId="727aafd2658302de" providerId="LiveId" clId="{FA20F9A4-3295-46B5-ABEA-F50C594D9EB0}" dt="2024-06-24T22:49:13.334" v="14831" actId="1036"/>
          <ac:grpSpMkLst>
            <pc:docMk/>
            <pc:sldMk cId="1397193304" sldId="378"/>
            <ac:grpSpMk id="1076" creationId="{17B8481F-62BB-15B6-A6B6-C4602A7799D7}"/>
          </ac:grpSpMkLst>
        </pc:grpChg>
        <pc:grpChg chg="mod">
          <ac:chgData name="Cesar Pzzo" userId="727aafd2658302de" providerId="LiveId" clId="{FA20F9A4-3295-46B5-ABEA-F50C594D9EB0}" dt="2024-06-24T22:49:13.334" v="14831" actId="1036"/>
          <ac:grpSpMkLst>
            <pc:docMk/>
            <pc:sldMk cId="1397193304" sldId="378"/>
            <ac:grpSpMk id="1077" creationId="{91DEB00A-5108-868D-204A-9420A7CCEC0C}"/>
          </ac:grpSpMkLst>
        </pc:grpChg>
        <pc:grpChg chg="mod">
          <ac:chgData name="Cesar Pzzo" userId="727aafd2658302de" providerId="LiveId" clId="{FA20F9A4-3295-46B5-ABEA-F50C594D9EB0}" dt="2024-06-24T22:49:13.334" v="14831" actId="1036"/>
          <ac:grpSpMkLst>
            <pc:docMk/>
            <pc:sldMk cId="1397193304" sldId="378"/>
            <ac:grpSpMk id="1079" creationId="{BA24D651-6A0E-5DDA-412F-54D0CFABDC9D}"/>
          </ac:grpSpMkLst>
        </pc:grpChg>
        <pc:grpChg chg="mod">
          <ac:chgData name="Cesar Pzzo" userId="727aafd2658302de" providerId="LiveId" clId="{FA20F9A4-3295-46B5-ABEA-F50C594D9EB0}" dt="2024-06-24T22:49:13.334" v="14831" actId="1036"/>
          <ac:grpSpMkLst>
            <pc:docMk/>
            <pc:sldMk cId="1397193304" sldId="378"/>
            <ac:grpSpMk id="1101" creationId="{3B04BA3A-4CC8-189F-E119-8DA72B396BC1}"/>
          </ac:grpSpMkLst>
        </pc:grpChg>
        <pc:grpChg chg="mod">
          <ac:chgData name="Cesar Pzzo" userId="727aafd2658302de" providerId="LiveId" clId="{FA20F9A4-3295-46B5-ABEA-F50C594D9EB0}" dt="2024-06-24T22:49:13.334" v="14831" actId="1036"/>
          <ac:grpSpMkLst>
            <pc:docMk/>
            <pc:sldMk cId="1397193304" sldId="378"/>
            <ac:grpSpMk id="1103" creationId="{6F2423DA-2C3D-24DC-3B4B-FA6FF1843388}"/>
          </ac:grpSpMkLst>
        </pc:grpChg>
        <pc:grpChg chg="mod">
          <ac:chgData name="Cesar Pzzo" userId="727aafd2658302de" providerId="LiveId" clId="{FA20F9A4-3295-46B5-ABEA-F50C594D9EB0}" dt="2024-06-24T22:49:13.334" v="14831" actId="1036"/>
          <ac:grpSpMkLst>
            <pc:docMk/>
            <pc:sldMk cId="1397193304" sldId="378"/>
            <ac:grpSpMk id="1113" creationId="{21D81292-C109-3B86-4613-6EFD3B88E50A}"/>
          </ac:grpSpMkLst>
        </pc:grpChg>
        <pc:picChg chg="mod">
          <ac:chgData name="Cesar Pzzo" userId="727aafd2658302de" providerId="LiveId" clId="{FA20F9A4-3295-46B5-ABEA-F50C594D9EB0}" dt="2024-06-24T22:49:13.334" v="14831" actId="1036"/>
          <ac:picMkLst>
            <pc:docMk/>
            <pc:sldMk cId="1397193304" sldId="378"/>
            <ac:picMk id="1053" creationId="{F67FC03B-2C41-635B-826B-311767E1CF7D}"/>
          </ac:picMkLst>
        </pc:picChg>
        <pc:picChg chg="mod">
          <ac:chgData name="Cesar Pzzo" userId="727aafd2658302de" providerId="LiveId" clId="{FA20F9A4-3295-46B5-ABEA-F50C594D9EB0}" dt="2024-06-24T22:49:13.334" v="14831" actId="1036"/>
          <ac:picMkLst>
            <pc:docMk/>
            <pc:sldMk cId="1397193304" sldId="378"/>
            <ac:picMk id="1054" creationId="{B281F49E-E5BF-9F4C-B968-33E54E3B3996}"/>
          </ac:picMkLst>
        </pc:picChg>
        <pc:picChg chg="mod">
          <ac:chgData name="Cesar Pzzo" userId="727aafd2658302de" providerId="LiveId" clId="{FA20F9A4-3295-46B5-ABEA-F50C594D9EB0}" dt="2024-06-24T22:49:13.334" v="14831" actId="1036"/>
          <ac:picMkLst>
            <pc:docMk/>
            <pc:sldMk cId="1397193304" sldId="378"/>
            <ac:picMk id="1055" creationId="{2C3B2DBF-130E-B7DA-3971-9B93B28D8BDB}"/>
          </ac:picMkLst>
        </pc:picChg>
        <pc:picChg chg="mod">
          <ac:chgData name="Cesar Pzzo" userId="727aafd2658302de" providerId="LiveId" clId="{FA20F9A4-3295-46B5-ABEA-F50C594D9EB0}" dt="2024-06-24T22:49:13.334" v="14831" actId="1036"/>
          <ac:picMkLst>
            <pc:docMk/>
            <pc:sldMk cId="1397193304" sldId="378"/>
            <ac:picMk id="1059" creationId="{B383EAF9-7794-F9C6-4C68-EDA600E31242}"/>
          </ac:picMkLst>
        </pc:picChg>
        <pc:picChg chg="mod">
          <ac:chgData name="Cesar Pzzo" userId="727aafd2658302de" providerId="LiveId" clId="{FA20F9A4-3295-46B5-ABEA-F50C594D9EB0}" dt="2024-06-24T22:49:13.334" v="14831" actId="1036"/>
          <ac:picMkLst>
            <pc:docMk/>
            <pc:sldMk cId="1397193304" sldId="378"/>
            <ac:picMk id="1060" creationId="{B0702336-D992-25C6-6113-A19B9DFA2E01}"/>
          </ac:picMkLst>
        </pc:picChg>
        <pc:picChg chg="mod">
          <ac:chgData name="Cesar Pzzo" userId="727aafd2658302de" providerId="LiveId" clId="{FA20F9A4-3295-46B5-ABEA-F50C594D9EB0}" dt="2024-06-24T22:49:13.334" v="14831" actId="1036"/>
          <ac:picMkLst>
            <pc:docMk/>
            <pc:sldMk cId="1397193304" sldId="378"/>
            <ac:picMk id="1061" creationId="{5748FAB0-0A5F-481E-7A75-5062D7809984}"/>
          </ac:picMkLst>
        </pc:picChg>
        <pc:picChg chg="mod">
          <ac:chgData name="Cesar Pzzo" userId="727aafd2658302de" providerId="LiveId" clId="{FA20F9A4-3295-46B5-ABEA-F50C594D9EB0}" dt="2024-06-24T22:49:13.334" v="14831" actId="1036"/>
          <ac:picMkLst>
            <pc:docMk/>
            <pc:sldMk cId="1397193304" sldId="378"/>
            <ac:picMk id="1064" creationId="{14C4FBCF-2BB5-122B-5D97-E6E16BBC379C}"/>
          </ac:picMkLst>
        </pc:picChg>
        <pc:picChg chg="mod">
          <ac:chgData name="Cesar Pzzo" userId="727aafd2658302de" providerId="LiveId" clId="{FA20F9A4-3295-46B5-ABEA-F50C594D9EB0}" dt="2024-06-24T22:49:13.334" v="14831" actId="1036"/>
          <ac:picMkLst>
            <pc:docMk/>
            <pc:sldMk cId="1397193304" sldId="378"/>
            <ac:picMk id="1065" creationId="{DC0A33A4-769D-BA8D-93EB-A5D355BB6B1A}"/>
          </ac:picMkLst>
        </pc:picChg>
        <pc:picChg chg="mod">
          <ac:chgData name="Cesar Pzzo" userId="727aafd2658302de" providerId="LiveId" clId="{FA20F9A4-3295-46B5-ABEA-F50C594D9EB0}" dt="2024-06-24T22:49:13.334" v="14831" actId="1036"/>
          <ac:picMkLst>
            <pc:docMk/>
            <pc:sldMk cId="1397193304" sldId="378"/>
            <ac:picMk id="1066" creationId="{9179EB19-7A21-55BC-CBB3-CB2B7AD50A3E}"/>
          </ac:picMkLst>
        </pc:picChg>
        <pc:picChg chg="mod">
          <ac:chgData name="Cesar Pzzo" userId="727aafd2658302de" providerId="LiveId" clId="{FA20F9A4-3295-46B5-ABEA-F50C594D9EB0}" dt="2024-06-24T22:49:13.334" v="14831" actId="1036"/>
          <ac:picMkLst>
            <pc:docMk/>
            <pc:sldMk cId="1397193304" sldId="378"/>
            <ac:picMk id="1070" creationId="{9EB827B3-95A0-C369-B887-3BD205F7DD5E}"/>
          </ac:picMkLst>
        </pc:picChg>
        <pc:picChg chg="mod">
          <ac:chgData name="Cesar Pzzo" userId="727aafd2658302de" providerId="LiveId" clId="{FA20F9A4-3295-46B5-ABEA-F50C594D9EB0}" dt="2024-06-24T22:49:13.334" v="14831" actId="1036"/>
          <ac:picMkLst>
            <pc:docMk/>
            <pc:sldMk cId="1397193304" sldId="378"/>
            <ac:picMk id="1071" creationId="{A3E1BFF7-F1B7-F087-D1FE-3E5E930F637C}"/>
          </ac:picMkLst>
        </pc:picChg>
        <pc:picChg chg="mod">
          <ac:chgData name="Cesar Pzzo" userId="727aafd2658302de" providerId="LiveId" clId="{FA20F9A4-3295-46B5-ABEA-F50C594D9EB0}" dt="2024-06-24T22:49:13.334" v="14831" actId="1036"/>
          <ac:picMkLst>
            <pc:docMk/>
            <pc:sldMk cId="1397193304" sldId="378"/>
            <ac:picMk id="1072" creationId="{258CAAB4-91D2-C732-9F79-185777C0CBD2}"/>
          </ac:picMkLst>
        </pc:picChg>
        <pc:picChg chg="mod">
          <ac:chgData name="Cesar Pzzo" userId="727aafd2658302de" providerId="LiveId" clId="{FA20F9A4-3295-46B5-ABEA-F50C594D9EB0}" dt="2024-06-24T22:49:13.334" v="14831" actId="1036"/>
          <ac:picMkLst>
            <pc:docMk/>
            <pc:sldMk cId="1397193304" sldId="378"/>
            <ac:picMk id="1078" creationId="{F7E9763E-38DD-64B0-8968-78A1FFBFE652}"/>
          </ac:picMkLst>
        </pc:picChg>
        <pc:picChg chg="mod">
          <ac:chgData name="Cesar Pzzo" userId="727aafd2658302de" providerId="LiveId" clId="{FA20F9A4-3295-46B5-ABEA-F50C594D9EB0}" dt="2024-06-24T22:49:13.334" v="14831" actId="1036"/>
          <ac:picMkLst>
            <pc:docMk/>
            <pc:sldMk cId="1397193304" sldId="378"/>
            <ac:picMk id="1080" creationId="{2779E5D8-6561-92E4-B2C0-170DD57929BB}"/>
          </ac:picMkLst>
        </pc:picChg>
        <pc:picChg chg="mod">
          <ac:chgData name="Cesar Pzzo" userId="727aafd2658302de" providerId="LiveId" clId="{FA20F9A4-3295-46B5-ABEA-F50C594D9EB0}" dt="2024-06-24T22:49:13.334" v="14831" actId="1036"/>
          <ac:picMkLst>
            <pc:docMk/>
            <pc:sldMk cId="1397193304" sldId="378"/>
            <ac:picMk id="1081" creationId="{9603A7BA-ADD0-AF4C-C5F2-191CDB580504}"/>
          </ac:picMkLst>
        </pc:picChg>
        <pc:picChg chg="mod">
          <ac:chgData name="Cesar Pzzo" userId="727aafd2658302de" providerId="LiveId" clId="{FA20F9A4-3295-46B5-ABEA-F50C594D9EB0}" dt="2024-06-24T22:49:13.334" v="14831" actId="1036"/>
          <ac:picMkLst>
            <pc:docMk/>
            <pc:sldMk cId="1397193304" sldId="378"/>
            <ac:picMk id="1083" creationId="{15375633-98F7-77ED-443D-1298A271C9E5}"/>
          </ac:picMkLst>
        </pc:picChg>
        <pc:picChg chg="mod">
          <ac:chgData name="Cesar Pzzo" userId="727aafd2658302de" providerId="LiveId" clId="{FA20F9A4-3295-46B5-ABEA-F50C594D9EB0}" dt="2024-06-24T22:49:13.334" v="14831" actId="1036"/>
          <ac:picMkLst>
            <pc:docMk/>
            <pc:sldMk cId="1397193304" sldId="378"/>
            <ac:picMk id="1084" creationId="{00A95B82-1B91-5772-0FCA-66B3B72E2F44}"/>
          </ac:picMkLst>
        </pc:picChg>
        <pc:picChg chg="mod">
          <ac:chgData name="Cesar Pzzo" userId="727aafd2658302de" providerId="LiveId" clId="{FA20F9A4-3295-46B5-ABEA-F50C594D9EB0}" dt="2024-06-24T22:49:13.334" v="14831" actId="1036"/>
          <ac:picMkLst>
            <pc:docMk/>
            <pc:sldMk cId="1397193304" sldId="378"/>
            <ac:picMk id="1085" creationId="{2C75ABAD-B5EB-5760-13EA-D3142DAAF69F}"/>
          </ac:picMkLst>
        </pc:picChg>
        <pc:picChg chg="mod">
          <ac:chgData name="Cesar Pzzo" userId="727aafd2658302de" providerId="LiveId" clId="{FA20F9A4-3295-46B5-ABEA-F50C594D9EB0}" dt="2024-06-24T22:49:13.334" v="14831" actId="1036"/>
          <ac:picMkLst>
            <pc:docMk/>
            <pc:sldMk cId="1397193304" sldId="378"/>
            <ac:picMk id="1102" creationId="{47EE827E-5C32-06C9-F1C6-71D7693801A5}"/>
          </ac:picMkLst>
        </pc:picChg>
        <pc:picChg chg="mod">
          <ac:chgData name="Cesar Pzzo" userId="727aafd2658302de" providerId="LiveId" clId="{FA20F9A4-3295-46B5-ABEA-F50C594D9EB0}" dt="2024-06-24T22:49:13.334" v="14831" actId="1036"/>
          <ac:picMkLst>
            <pc:docMk/>
            <pc:sldMk cId="1397193304" sldId="378"/>
            <ac:picMk id="1104" creationId="{0053BFBD-CC0A-A669-93EB-4DA02D7864C4}"/>
          </ac:picMkLst>
        </pc:picChg>
        <pc:picChg chg="mod">
          <ac:chgData name="Cesar Pzzo" userId="727aafd2658302de" providerId="LiveId" clId="{FA20F9A4-3295-46B5-ABEA-F50C594D9EB0}" dt="2024-06-24T22:49:13.334" v="14831" actId="1036"/>
          <ac:picMkLst>
            <pc:docMk/>
            <pc:sldMk cId="1397193304" sldId="378"/>
            <ac:picMk id="1105" creationId="{FA301D70-0574-07D2-87D4-D79B47E71052}"/>
          </ac:picMkLst>
        </pc:picChg>
        <pc:picChg chg="mod">
          <ac:chgData name="Cesar Pzzo" userId="727aafd2658302de" providerId="LiveId" clId="{FA20F9A4-3295-46B5-ABEA-F50C594D9EB0}" dt="2024-06-24T22:49:13.334" v="14831" actId="1036"/>
          <ac:picMkLst>
            <pc:docMk/>
            <pc:sldMk cId="1397193304" sldId="378"/>
            <ac:picMk id="1107" creationId="{E8AF81E3-94B6-B068-89B0-A3B8B0F3C7E7}"/>
          </ac:picMkLst>
        </pc:picChg>
        <pc:picChg chg="mod">
          <ac:chgData name="Cesar Pzzo" userId="727aafd2658302de" providerId="LiveId" clId="{FA20F9A4-3295-46B5-ABEA-F50C594D9EB0}" dt="2024-06-24T22:49:13.334" v="14831" actId="1036"/>
          <ac:picMkLst>
            <pc:docMk/>
            <pc:sldMk cId="1397193304" sldId="378"/>
            <ac:picMk id="1108" creationId="{B060434A-AE7D-9915-1810-BEA67CB6C885}"/>
          </ac:picMkLst>
        </pc:picChg>
        <pc:picChg chg="mod">
          <ac:chgData name="Cesar Pzzo" userId="727aafd2658302de" providerId="LiveId" clId="{FA20F9A4-3295-46B5-ABEA-F50C594D9EB0}" dt="2024-06-24T22:49:13.334" v="14831" actId="1036"/>
          <ac:picMkLst>
            <pc:docMk/>
            <pc:sldMk cId="1397193304" sldId="378"/>
            <ac:picMk id="1109" creationId="{5AAE3DF8-5144-D3A3-0C31-CFA845A97897}"/>
          </ac:picMkLst>
        </pc:picChg>
      </pc:sldChg>
      <pc:sldChg chg="modSp add modTransition modNotesTx">
        <pc:chgData name="Cesar Pzzo" userId="727aafd2658302de" providerId="LiveId" clId="{FA20F9A4-3295-46B5-ABEA-F50C594D9EB0}" dt="2024-06-24T22:50:49.974" v="15048"/>
        <pc:sldMkLst>
          <pc:docMk/>
          <pc:sldMk cId="4055211952" sldId="379"/>
        </pc:sldMkLst>
        <pc:spChg chg="mod">
          <ac:chgData name="Cesar Pzzo" userId="727aafd2658302de" providerId="LiveId" clId="{FA20F9A4-3295-46B5-ABEA-F50C594D9EB0}" dt="2024-06-24T22:49:35.438" v="14993" actId="1036"/>
          <ac:spMkLst>
            <pc:docMk/>
            <pc:sldMk cId="4055211952" sldId="379"/>
            <ac:spMk id="1050" creationId="{9F5BCB59-837A-D3B9-AA72-D63D797A17E7}"/>
          </ac:spMkLst>
        </pc:spChg>
        <pc:spChg chg="mod">
          <ac:chgData name="Cesar Pzzo" userId="727aafd2658302de" providerId="LiveId" clId="{FA20F9A4-3295-46B5-ABEA-F50C594D9EB0}" dt="2024-06-24T22:49:35.438" v="14993" actId="1036"/>
          <ac:spMkLst>
            <pc:docMk/>
            <pc:sldMk cId="4055211952" sldId="379"/>
            <ac:spMk id="1052" creationId="{5F45D7EE-0193-2DE3-F89D-EA865C9C0188}"/>
          </ac:spMkLst>
        </pc:spChg>
        <pc:spChg chg="mod">
          <ac:chgData name="Cesar Pzzo" userId="727aafd2658302de" providerId="LiveId" clId="{FA20F9A4-3295-46B5-ABEA-F50C594D9EB0}" dt="2024-06-24T22:49:35.438" v="14993" actId="1036"/>
          <ac:spMkLst>
            <pc:docMk/>
            <pc:sldMk cId="4055211952" sldId="379"/>
            <ac:spMk id="1056" creationId="{87A3C3F2-2146-594D-DA07-603E10DF03C3}"/>
          </ac:spMkLst>
        </pc:spChg>
        <pc:spChg chg="mod">
          <ac:chgData name="Cesar Pzzo" userId="727aafd2658302de" providerId="LiveId" clId="{FA20F9A4-3295-46B5-ABEA-F50C594D9EB0}" dt="2024-06-24T22:49:35.438" v="14993" actId="1036"/>
          <ac:spMkLst>
            <pc:docMk/>
            <pc:sldMk cId="4055211952" sldId="379"/>
            <ac:spMk id="1057" creationId="{D9A0BAE6-8890-BDC7-C2CB-F492DB873775}"/>
          </ac:spMkLst>
        </pc:spChg>
        <pc:spChg chg="mod">
          <ac:chgData name="Cesar Pzzo" userId="727aafd2658302de" providerId="LiveId" clId="{FA20F9A4-3295-46B5-ABEA-F50C594D9EB0}" dt="2024-06-24T22:49:35.438" v="14993" actId="1036"/>
          <ac:spMkLst>
            <pc:docMk/>
            <pc:sldMk cId="4055211952" sldId="379"/>
            <ac:spMk id="1058" creationId="{5D2D72A3-2499-E27F-C59F-F54BAFCA4261}"/>
          </ac:spMkLst>
        </pc:spChg>
        <pc:spChg chg="mod">
          <ac:chgData name="Cesar Pzzo" userId="727aafd2658302de" providerId="LiveId" clId="{FA20F9A4-3295-46B5-ABEA-F50C594D9EB0}" dt="2024-06-24T22:49:35.438" v="14993" actId="1036"/>
          <ac:spMkLst>
            <pc:docMk/>
            <pc:sldMk cId="4055211952" sldId="379"/>
            <ac:spMk id="1062" creationId="{D9585C5B-5084-48CE-E06A-10741ECED438}"/>
          </ac:spMkLst>
        </pc:spChg>
        <pc:spChg chg="mod">
          <ac:chgData name="Cesar Pzzo" userId="727aafd2658302de" providerId="LiveId" clId="{FA20F9A4-3295-46B5-ABEA-F50C594D9EB0}" dt="2024-06-24T22:49:35.438" v="14993" actId="1036"/>
          <ac:spMkLst>
            <pc:docMk/>
            <pc:sldMk cId="4055211952" sldId="379"/>
            <ac:spMk id="1063" creationId="{C0ED4D70-89DF-3654-9C05-21A7013EAA38}"/>
          </ac:spMkLst>
        </pc:spChg>
        <pc:spChg chg="mod">
          <ac:chgData name="Cesar Pzzo" userId="727aafd2658302de" providerId="LiveId" clId="{FA20F9A4-3295-46B5-ABEA-F50C594D9EB0}" dt="2024-06-24T22:49:35.438" v="14993" actId="1036"/>
          <ac:spMkLst>
            <pc:docMk/>
            <pc:sldMk cId="4055211952" sldId="379"/>
            <ac:spMk id="1067" creationId="{BC813F60-B0E5-AFA3-DB26-C3A6D4F1E7F1}"/>
          </ac:spMkLst>
        </pc:spChg>
        <pc:spChg chg="mod">
          <ac:chgData name="Cesar Pzzo" userId="727aafd2658302de" providerId="LiveId" clId="{FA20F9A4-3295-46B5-ABEA-F50C594D9EB0}" dt="2024-06-24T22:49:35.438" v="14993" actId="1036"/>
          <ac:spMkLst>
            <pc:docMk/>
            <pc:sldMk cId="4055211952" sldId="379"/>
            <ac:spMk id="1068" creationId="{D508A61B-4E8C-91D7-E6AD-D930ED7AAD4C}"/>
          </ac:spMkLst>
        </pc:spChg>
        <pc:spChg chg="mod">
          <ac:chgData name="Cesar Pzzo" userId="727aafd2658302de" providerId="LiveId" clId="{FA20F9A4-3295-46B5-ABEA-F50C594D9EB0}" dt="2024-06-24T22:49:35.438" v="14993" actId="1036"/>
          <ac:spMkLst>
            <pc:docMk/>
            <pc:sldMk cId="4055211952" sldId="379"/>
            <ac:spMk id="1069" creationId="{AAB774CA-5A97-A896-D46D-260814BC5503}"/>
          </ac:spMkLst>
        </pc:spChg>
        <pc:spChg chg="mod">
          <ac:chgData name="Cesar Pzzo" userId="727aafd2658302de" providerId="LiveId" clId="{FA20F9A4-3295-46B5-ABEA-F50C594D9EB0}" dt="2024-06-24T22:49:35.438" v="14993" actId="1036"/>
          <ac:spMkLst>
            <pc:docMk/>
            <pc:sldMk cId="4055211952" sldId="379"/>
            <ac:spMk id="1082" creationId="{7244BC9C-833E-3EDA-B88C-8750E25EA737}"/>
          </ac:spMkLst>
        </pc:spChg>
        <pc:spChg chg="mod">
          <ac:chgData name="Cesar Pzzo" userId="727aafd2658302de" providerId="LiveId" clId="{FA20F9A4-3295-46B5-ABEA-F50C594D9EB0}" dt="2024-06-24T22:49:35.438" v="14993" actId="1036"/>
          <ac:spMkLst>
            <pc:docMk/>
            <pc:sldMk cId="4055211952" sldId="379"/>
            <ac:spMk id="1086" creationId="{A34E42B8-17B8-E28D-1CD2-F19A24CAB5F6}"/>
          </ac:spMkLst>
        </pc:spChg>
        <pc:spChg chg="mod">
          <ac:chgData name="Cesar Pzzo" userId="727aafd2658302de" providerId="LiveId" clId="{FA20F9A4-3295-46B5-ABEA-F50C594D9EB0}" dt="2024-06-24T22:49:35.438" v="14993" actId="1036"/>
          <ac:spMkLst>
            <pc:docMk/>
            <pc:sldMk cId="4055211952" sldId="379"/>
            <ac:spMk id="1087" creationId="{202220AB-C205-7CEB-966C-543DD009FA7C}"/>
          </ac:spMkLst>
        </pc:spChg>
        <pc:spChg chg="mod">
          <ac:chgData name="Cesar Pzzo" userId="727aafd2658302de" providerId="LiveId" clId="{FA20F9A4-3295-46B5-ABEA-F50C594D9EB0}" dt="2024-06-24T22:49:35.438" v="14993" actId="1036"/>
          <ac:spMkLst>
            <pc:docMk/>
            <pc:sldMk cId="4055211952" sldId="379"/>
            <ac:spMk id="1088" creationId="{F605EA6C-412E-B047-6B61-9E9BB3164414}"/>
          </ac:spMkLst>
        </pc:spChg>
        <pc:spChg chg="mod">
          <ac:chgData name="Cesar Pzzo" userId="727aafd2658302de" providerId="LiveId" clId="{FA20F9A4-3295-46B5-ABEA-F50C594D9EB0}" dt="2024-06-24T22:49:35.438" v="14993" actId="1036"/>
          <ac:spMkLst>
            <pc:docMk/>
            <pc:sldMk cId="4055211952" sldId="379"/>
            <ac:spMk id="1106" creationId="{ABDD8C8A-D820-3FCB-5C91-257AD8D4CF22}"/>
          </ac:spMkLst>
        </pc:spChg>
        <pc:spChg chg="mod">
          <ac:chgData name="Cesar Pzzo" userId="727aafd2658302de" providerId="LiveId" clId="{FA20F9A4-3295-46B5-ABEA-F50C594D9EB0}" dt="2024-06-24T22:49:35.438" v="14993" actId="1036"/>
          <ac:spMkLst>
            <pc:docMk/>
            <pc:sldMk cId="4055211952" sldId="379"/>
            <ac:spMk id="1110" creationId="{0DD08D0A-A641-F845-C4C1-1AE18F5EB14C}"/>
          </ac:spMkLst>
        </pc:spChg>
        <pc:spChg chg="mod">
          <ac:chgData name="Cesar Pzzo" userId="727aafd2658302de" providerId="LiveId" clId="{FA20F9A4-3295-46B5-ABEA-F50C594D9EB0}" dt="2024-06-24T22:49:35.438" v="14993" actId="1036"/>
          <ac:spMkLst>
            <pc:docMk/>
            <pc:sldMk cId="4055211952" sldId="379"/>
            <ac:spMk id="1111" creationId="{B926E292-D590-CFD7-4487-9D6411B8264E}"/>
          </ac:spMkLst>
        </pc:spChg>
        <pc:spChg chg="mod">
          <ac:chgData name="Cesar Pzzo" userId="727aafd2658302de" providerId="LiveId" clId="{FA20F9A4-3295-46B5-ABEA-F50C594D9EB0}" dt="2024-06-24T22:49:35.438" v="14993" actId="1036"/>
          <ac:spMkLst>
            <pc:docMk/>
            <pc:sldMk cId="4055211952" sldId="379"/>
            <ac:spMk id="1112" creationId="{CB9E16C0-292D-6FF1-3AAF-C7C8637F5C15}"/>
          </ac:spMkLst>
        </pc:spChg>
        <pc:grpChg chg="mod">
          <ac:chgData name="Cesar Pzzo" userId="727aafd2658302de" providerId="LiveId" clId="{FA20F9A4-3295-46B5-ABEA-F50C594D9EB0}" dt="2024-06-24T22:49:35.438" v="14993" actId="1036"/>
          <ac:grpSpMkLst>
            <pc:docMk/>
            <pc:sldMk cId="4055211952" sldId="379"/>
            <ac:grpSpMk id="1036" creationId="{4A2A9D74-564E-07E0-761B-00328F19BF27}"/>
          </ac:grpSpMkLst>
        </pc:grpChg>
        <pc:grpChg chg="mod">
          <ac:chgData name="Cesar Pzzo" userId="727aafd2658302de" providerId="LiveId" clId="{FA20F9A4-3295-46B5-ABEA-F50C594D9EB0}" dt="2024-06-24T22:49:35.438" v="14993" actId="1036"/>
          <ac:grpSpMkLst>
            <pc:docMk/>
            <pc:sldMk cId="4055211952" sldId="379"/>
            <ac:grpSpMk id="1037" creationId="{FC53F55A-BC1C-6AD3-95EC-CD255E9F7A61}"/>
          </ac:grpSpMkLst>
        </pc:grpChg>
        <pc:grpChg chg="mod">
          <ac:chgData name="Cesar Pzzo" userId="727aafd2658302de" providerId="LiveId" clId="{FA20F9A4-3295-46B5-ABEA-F50C594D9EB0}" dt="2024-06-24T22:49:35.438" v="14993" actId="1036"/>
          <ac:grpSpMkLst>
            <pc:docMk/>
            <pc:sldMk cId="4055211952" sldId="379"/>
            <ac:grpSpMk id="1074" creationId="{479ED9D5-B33A-DA1C-EABD-1B9CCF59F422}"/>
          </ac:grpSpMkLst>
        </pc:grpChg>
        <pc:grpChg chg="mod">
          <ac:chgData name="Cesar Pzzo" userId="727aafd2658302de" providerId="LiveId" clId="{FA20F9A4-3295-46B5-ABEA-F50C594D9EB0}" dt="2024-06-24T22:49:35.438" v="14993" actId="1036"/>
          <ac:grpSpMkLst>
            <pc:docMk/>
            <pc:sldMk cId="4055211952" sldId="379"/>
            <ac:grpSpMk id="1076" creationId="{17B8481F-62BB-15B6-A6B6-C4602A7799D7}"/>
          </ac:grpSpMkLst>
        </pc:grpChg>
        <pc:grpChg chg="mod">
          <ac:chgData name="Cesar Pzzo" userId="727aafd2658302de" providerId="LiveId" clId="{FA20F9A4-3295-46B5-ABEA-F50C594D9EB0}" dt="2024-06-24T22:49:35.438" v="14993" actId="1036"/>
          <ac:grpSpMkLst>
            <pc:docMk/>
            <pc:sldMk cId="4055211952" sldId="379"/>
            <ac:grpSpMk id="1077" creationId="{91DEB00A-5108-868D-204A-9420A7CCEC0C}"/>
          </ac:grpSpMkLst>
        </pc:grpChg>
        <pc:grpChg chg="mod">
          <ac:chgData name="Cesar Pzzo" userId="727aafd2658302de" providerId="LiveId" clId="{FA20F9A4-3295-46B5-ABEA-F50C594D9EB0}" dt="2024-06-24T22:49:35.438" v="14993" actId="1036"/>
          <ac:grpSpMkLst>
            <pc:docMk/>
            <pc:sldMk cId="4055211952" sldId="379"/>
            <ac:grpSpMk id="1079" creationId="{BA24D651-6A0E-5DDA-412F-54D0CFABDC9D}"/>
          </ac:grpSpMkLst>
        </pc:grpChg>
        <pc:grpChg chg="mod">
          <ac:chgData name="Cesar Pzzo" userId="727aafd2658302de" providerId="LiveId" clId="{FA20F9A4-3295-46B5-ABEA-F50C594D9EB0}" dt="2024-06-24T22:49:35.438" v="14993" actId="1036"/>
          <ac:grpSpMkLst>
            <pc:docMk/>
            <pc:sldMk cId="4055211952" sldId="379"/>
            <ac:grpSpMk id="1101" creationId="{3B04BA3A-4CC8-189F-E119-8DA72B396BC1}"/>
          </ac:grpSpMkLst>
        </pc:grpChg>
        <pc:grpChg chg="mod">
          <ac:chgData name="Cesar Pzzo" userId="727aafd2658302de" providerId="LiveId" clId="{FA20F9A4-3295-46B5-ABEA-F50C594D9EB0}" dt="2024-06-24T22:49:35.438" v="14993" actId="1036"/>
          <ac:grpSpMkLst>
            <pc:docMk/>
            <pc:sldMk cId="4055211952" sldId="379"/>
            <ac:grpSpMk id="1103" creationId="{6F2423DA-2C3D-24DC-3B4B-FA6FF1843388}"/>
          </ac:grpSpMkLst>
        </pc:grpChg>
        <pc:grpChg chg="mod">
          <ac:chgData name="Cesar Pzzo" userId="727aafd2658302de" providerId="LiveId" clId="{FA20F9A4-3295-46B5-ABEA-F50C594D9EB0}" dt="2024-06-24T22:49:35.438" v="14993" actId="1036"/>
          <ac:grpSpMkLst>
            <pc:docMk/>
            <pc:sldMk cId="4055211952" sldId="379"/>
            <ac:grpSpMk id="1113" creationId="{21D81292-C109-3B86-4613-6EFD3B88E50A}"/>
          </ac:grpSpMkLst>
        </pc:grpChg>
        <pc:picChg chg="mod">
          <ac:chgData name="Cesar Pzzo" userId="727aafd2658302de" providerId="LiveId" clId="{FA20F9A4-3295-46B5-ABEA-F50C594D9EB0}" dt="2024-06-24T22:49:35.438" v="14993" actId="1036"/>
          <ac:picMkLst>
            <pc:docMk/>
            <pc:sldMk cId="4055211952" sldId="379"/>
            <ac:picMk id="1053" creationId="{F67FC03B-2C41-635B-826B-311767E1CF7D}"/>
          </ac:picMkLst>
        </pc:picChg>
        <pc:picChg chg="mod">
          <ac:chgData name="Cesar Pzzo" userId="727aafd2658302de" providerId="LiveId" clId="{FA20F9A4-3295-46B5-ABEA-F50C594D9EB0}" dt="2024-06-24T22:49:35.438" v="14993" actId="1036"/>
          <ac:picMkLst>
            <pc:docMk/>
            <pc:sldMk cId="4055211952" sldId="379"/>
            <ac:picMk id="1054" creationId="{B281F49E-E5BF-9F4C-B968-33E54E3B3996}"/>
          </ac:picMkLst>
        </pc:picChg>
        <pc:picChg chg="mod">
          <ac:chgData name="Cesar Pzzo" userId="727aafd2658302de" providerId="LiveId" clId="{FA20F9A4-3295-46B5-ABEA-F50C594D9EB0}" dt="2024-06-24T22:49:35.438" v="14993" actId="1036"/>
          <ac:picMkLst>
            <pc:docMk/>
            <pc:sldMk cId="4055211952" sldId="379"/>
            <ac:picMk id="1055" creationId="{2C3B2DBF-130E-B7DA-3971-9B93B28D8BDB}"/>
          </ac:picMkLst>
        </pc:picChg>
        <pc:picChg chg="mod">
          <ac:chgData name="Cesar Pzzo" userId="727aafd2658302de" providerId="LiveId" clId="{FA20F9A4-3295-46B5-ABEA-F50C594D9EB0}" dt="2024-06-24T22:49:35.438" v="14993" actId="1036"/>
          <ac:picMkLst>
            <pc:docMk/>
            <pc:sldMk cId="4055211952" sldId="379"/>
            <ac:picMk id="1059" creationId="{B383EAF9-7794-F9C6-4C68-EDA600E31242}"/>
          </ac:picMkLst>
        </pc:picChg>
        <pc:picChg chg="mod">
          <ac:chgData name="Cesar Pzzo" userId="727aafd2658302de" providerId="LiveId" clId="{FA20F9A4-3295-46B5-ABEA-F50C594D9EB0}" dt="2024-06-24T22:49:35.438" v="14993" actId="1036"/>
          <ac:picMkLst>
            <pc:docMk/>
            <pc:sldMk cId="4055211952" sldId="379"/>
            <ac:picMk id="1060" creationId="{B0702336-D992-25C6-6113-A19B9DFA2E01}"/>
          </ac:picMkLst>
        </pc:picChg>
        <pc:picChg chg="mod">
          <ac:chgData name="Cesar Pzzo" userId="727aafd2658302de" providerId="LiveId" clId="{FA20F9A4-3295-46B5-ABEA-F50C594D9EB0}" dt="2024-06-24T22:49:35.438" v="14993" actId="1036"/>
          <ac:picMkLst>
            <pc:docMk/>
            <pc:sldMk cId="4055211952" sldId="379"/>
            <ac:picMk id="1061" creationId="{5748FAB0-0A5F-481E-7A75-5062D7809984}"/>
          </ac:picMkLst>
        </pc:picChg>
        <pc:picChg chg="mod">
          <ac:chgData name="Cesar Pzzo" userId="727aafd2658302de" providerId="LiveId" clId="{FA20F9A4-3295-46B5-ABEA-F50C594D9EB0}" dt="2024-06-24T22:49:35.438" v="14993" actId="1036"/>
          <ac:picMkLst>
            <pc:docMk/>
            <pc:sldMk cId="4055211952" sldId="379"/>
            <ac:picMk id="1064" creationId="{14C4FBCF-2BB5-122B-5D97-E6E16BBC379C}"/>
          </ac:picMkLst>
        </pc:picChg>
        <pc:picChg chg="mod">
          <ac:chgData name="Cesar Pzzo" userId="727aafd2658302de" providerId="LiveId" clId="{FA20F9A4-3295-46B5-ABEA-F50C594D9EB0}" dt="2024-06-24T22:49:35.438" v="14993" actId="1036"/>
          <ac:picMkLst>
            <pc:docMk/>
            <pc:sldMk cId="4055211952" sldId="379"/>
            <ac:picMk id="1065" creationId="{DC0A33A4-769D-BA8D-93EB-A5D355BB6B1A}"/>
          </ac:picMkLst>
        </pc:picChg>
        <pc:picChg chg="mod">
          <ac:chgData name="Cesar Pzzo" userId="727aafd2658302de" providerId="LiveId" clId="{FA20F9A4-3295-46B5-ABEA-F50C594D9EB0}" dt="2024-06-24T22:49:35.438" v="14993" actId="1036"/>
          <ac:picMkLst>
            <pc:docMk/>
            <pc:sldMk cId="4055211952" sldId="379"/>
            <ac:picMk id="1066" creationId="{9179EB19-7A21-55BC-CBB3-CB2B7AD50A3E}"/>
          </ac:picMkLst>
        </pc:picChg>
        <pc:picChg chg="mod">
          <ac:chgData name="Cesar Pzzo" userId="727aafd2658302de" providerId="LiveId" clId="{FA20F9A4-3295-46B5-ABEA-F50C594D9EB0}" dt="2024-06-24T22:49:35.438" v="14993" actId="1036"/>
          <ac:picMkLst>
            <pc:docMk/>
            <pc:sldMk cId="4055211952" sldId="379"/>
            <ac:picMk id="1070" creationId="{9EB827B3-95A0-C369-B887-3BD205F7DD5E}"/>
          </ac:picMkLst>
        </pc:picChg>
        <pc:picChg chg="mod">
          <ac:chgData name="Cesar Pzzo" userId="727aafd2658302de" providerId="LiveId" clId="{FA20F9A4-3295-46B5-ABEA-F50C594D9EB0}" dt="2024-06-24T22:49:35.438" v="14993" actId="1036"/>
          <ac:picMkLst>
            <pc:docMk/>
            <pc:sldMk cId="4055211952" sldId="379"/>
            <ac:picMk id="1071" creationId="{A3E1BFF7-F1B7-F087-D1FE-3E5E930F637C}"/>
          </ac:picMkLst>
        </pc:picChg>
        <pc:picChg chg="mod">
          <ac:chgData name="Cesar Pzzo" userId="727aafd2658302de" providerId="LiveId" clId="{FA20F9A4-3295-46B5-ABEA-F50C594D9EB0}" dt="2024-06-24T22:49:35.438" v="14993" actId="1036"/>
          <ac:picMkLst>
            <pc:docMk/>
            <pc:sldMk cId="4055211952" sldId="379"/>
            <ac:picMk id="1072" creationId="{258CAAB4-91D2-C732-9F79-185777C0CBD2}"/>
          </ac:picMkLst>
        </pc:picChg>
        <pc:picChg chg="mod">
          <ac:chgData name="Cesar Pzzo" userId="727aafd2658302de" providerId="LiveId" clId="{FA20F9A4-3295-46B5-ABEA-F50C594D9EB0}" dt="2024-06-24T22:49:35.438" v="14993" actId="1036"/>
          <ac:picMkLst>
            <pc:docMk/>
            <pc:sldMk cId="4055211952" sldId="379"/>
            <ac:picMk id="1078" creationId="{F7E9763E-38DD-64B0-8968-78A1FFBFE652}"/>
          </ac:picMkLst>
        </pc:picChg>
        <pc:picChg chg="mod">
          <ac:chgData name="Cesar Pzzo" userId="727aafd2658302de" providerId="LiveId" clId="{FA20F9A4-3295-46B5-ABEA-F50C594D9EB0}" dt="2024-06-24T22:49:35.438" v="14993" actId="1036"/>
          <ac:picMkLst>
            <pc:docMk/>
            <pc:sldMk cId="4055211952" sldId="379"/>
            <ac:picMk id="1080" creationId="{2779E5D8-6561-92E4-B2C0-170DD57929BB}"/>
          </ac:picMkLst>
        </pc:picChg>
        <pc:picChg chg="mod">
          <ac:chgData name="Cesar Pzzo" userId="727aafd2658302de" providerId="LiveId" clId="{FA20F9A4-3295-46B5-ABEA-F50C594D9EB0}" dt="2024-06-24T22:49:35.438" v="14993" actId="1036"/>
          <ac:picMkLst>
            <pc:docMk/>
            <pc:sldMk cId="4055211952" sldId="379"/>
            <ac:picMk id="1081" creationId="{9603A7BA-ADD0-AF4C-C5F2-191CDB580504}"/>
          </ac:picMkLst>
        </pc:picChg>
        <pc:picChg chg="mod">
          <ac:chgData name="Cesar Pzzo" userId="727aafd2658302de" providerId="LiveId" clId="{FA20F9A4-3295-46B5-ABEA-F50C594D9EB0}" dt="2024-06-24T22:49:35.438" v="14993" actId="1036"/>
          <ac:picMkLst>
            <pc:docMk/>
            <pc:sldMk cId="4055211952" sldId="379"/>
            <ac:picMk id="1083" creationId="{15375633-98F7-77ED-443D-1298A271C9E5}"/>
          </ac:picMkLst>
        </pc:picChg>
        <pc:picChg chg="mod">
          <ac:chgData name="Cesar Pzzo" userId="727aafd2658302de" providerId="LiveId" clId="{FA20F9A4-3295-46B5-ABEA-F50C594D9EB0}" dt="2024-06-24T22:49:35.438" v="14993" actId="1036"/>
          <ac:picMkLst>
            <pc:docMk/>
            <pc:sldMk cId="4055211952" sldId="379"/>
            <ac:picMk id="1084" creationId="{00A95B82-1B91-5772-0FCA-66B3B72E2F44}"/>
          </ac:picMkLst>
        </pc:picChg>
        <pc:picChg chg="mod">
          <ac:chgData name="Cesar Pzzo" userId="727aafd2658302de" providerId="LiveId" clId="{FA20F9A4-3295-46B5-ABEA-F50C594D9EB0}" dt="2024-06-24T22:49:35.438" v="14993" actId="1036"/>
          <ac:picMkLst>
            <pc:docMk/>
            <pc:sldMk cId="4055211952" sldId="379"/>
            <ac:picMk id="1085" creationId="{2C75ABAD-B5EB-5760-13EA-D3142DAAF69F}"/>
          </ac:picMkLst>
        </pc:picChg>
        <pc:picChg chg="mod">
          <ac:chgData name="Cesar Pzzo" userId="727aafd2658302de" providerId="LiveId" clId="{FA20F9A4-3295-46B5-ABEA-F50C594D9EB0}" dt="2024-06-24T22:49:35.438" v="14993" actId="1036"/>
          <ac:picMkLst>
            <pc:docMk/>
            <pc:sldMk cId="4055211952" sldId="379"/>
            <ac:picMk id="1102" creationId="{47EE827E-5C32-06C9-F1C6-71D7693801A5}"/>
          </ac:picMkLst>
        </pc:picChg>
        <pc:picChg chg="mod">
          <ac:chgData name="Cesar Pzzo" userId="727aafd2658302de" providerId="LiveId" clId="{FA20F9A4-3295-46B5-ABEA-F50C594D9EB0}" dt="2024-06-24T22:49:35.438" v="14993" actId="1036"/>
          <ac:picMkLst>
            <pc:docMk/>
            <pc:sldMk cId="4055211952" sldId="379"/>
            <ac:picMk id="1104" creationId="{0053BFBD-CC0A-A669-93EB-4DA02D7864C4}"/>
          </ac:picMkLst>
        </pc:picChg>
        <pc:picChg chg="mod">
          <ac:chgData name="Cesar Pzzo" userId="727aafd2658302de" providerId="LiveId" clId="{FA20F9A4-3295-46B5-ABEA-F50C594D9EB0}" dt="2024-06-24T22:49:35.438" v="14993" actId="1036"/>
          <ac:picMkLst>
            <pc:docMk/>
            <pc:sldMk cId="4055211952" sldId="379"/>
            <ac:picMk id="1105" creationId="{FA301D70-0574-07D2-87D4-D79B47E71052}"/>
          </ac:picMkLst>
        </pc:picChg>
        <pc:picChg chg="mod">
          <ac:chgData name="Cesar Pzzo" userId="727aafd2658302de" providerId="LiveId" clId="{FA20F9A4-3295-46B5-ABEA-F50C594D9EB0}" dt="2024-06-24T22:49:35.438" v="14993" actId="1036"/>
          <ac:picMkLst>
            <pc:docMk/>
            <pc:sldMk cId="4055211952" sldId="379"/>
            <ac:picMk id="1107" creationId="{E8AF81E3-94B6-B068-89B0-A3B8B0F3C7E7}"/>
          </ac:picMkLst>
        </pc:picChg>
        <pc:picChg chg="mod">
          <ac:chgData name="Cesar Pzzo" userId="727aafd2658302de" providerId="LiveId" clId="{FA20F9A4-3295-46B5-ABEA-F50C594D9EB0}" dt="2024-06-24T22:49:35.438" v="14993" actId="1036"/>
          <ac:picMkLst>
            <pc:docMk/>
            <pc:sldMk cId="4055211952" sldId="379"/>
            <ac:picMk id="1108" creationId="{B060434A-AE7D-9915-1810-BEA67CB6C885}"/>
          </ac:picMkLst>
        </pc:picChg>
        <pc:picChg chg="mod">
          <ac:chgData name="Cesar Pzzo" userId="727aafd2658302de" providerId="LiveId" clId="{FA20F9A4-3295-46B5-ABEA-F50C594D9EB0}" dt="2024-06-24T22:49:35.438" v="14993" actId="1036"/>
          <ac:picMkLst>
            <pc:docMk/>
            <pc:sldMk cId="4055211952" sldId="379"/>
            <ac:picMk id="1109" creationId="{5AAE3DF8-5144-D3A3-0C31-CFA845A97897}"/>
          </ac:picMkLst>
        </pc:picChg>
      </pc:sldChg>
      <pc:sldChg chg="addSp delSp modSp add mod modTransition modAnim">
        <pc:chgData name="Cesar Pzzo" userId="727aafd2658302de" providerId="LiveId" clId="{FA20F9A4-3295-46B5-ABEA-F50C594D9EB0}" dt="2024-06-24T23:32:40.637" v="15184"/>
        <pc:sldMkLst>
          <pc:docMk/>
          <pc:sldMk cId="5016573" sldId="380"/>
        </pc:sldMkLst>
        <pc:spChg chg="add del mod">
          <ac:chgData name="Cesar Pzzo" userId="727aafd2658302de" providerId="LiveId" clId="{FA20F9A4-3295-46B5-ABEA-F50C594D9EB0}" dt="2024-06-24T23:31:44.772" v="15120" actId="478"/>
          <ac:spMkLst>
            <pc:docMk/>
            <pc:sldMk cId="5016573" sldId="380"/>
            <ac:spMk id="2" creationId="{555CDF95-FE93-154D-6394-3CF438FD8DC3}"/>
          </ac:spMkLst>
        </pc:spChg>
        <pc:spChg chg="add del mod">
          <ac:chgData name="Cesar Pzzo" userId="727aafd2658302de" providerId="LiveId" clId="{FA20F9A4-3295-46B5-ABEA-F50C594D9EB0}" dt="2024-06-24T23:31:47.697" v="15121" actId="478"/>
          <ac:spMkLst>
            <pc:docMk/>
            <pc:sldMk cId="5016573" sldId="380"/>
            <ac:spMk id="3" creationId="{75D608F9-BFB6-90A0-C142-6BF68D73A49E}"/>
          </ac:spMkLst>
        </pc:spChg>
        <pc:picChg chg="add mod">
          <ac:chgData name="Cesar Pzzo" userId="727aafd2658302de" providerId="LiveId" clId="{FA20F9A4-3295-46B5-ABEA-F50C594D9EB0}" dt="2024-06-24T23:31:53.438" v="15151" actId="1037"/>
          <ac:picMkLst>
            <pc:docMk/>
            <pc:sldMk cId="5016573" sldId="380"/>
            <ac:picMk id="4" creationId="{0F70C432-ADFA-F1CE-140F-F19E4803C4FC}"/>
          </ac:picMkLst>
        </pc:picChg>
      </pc:sldChg>
      <pc:sldChg chg="modSp add mod modTransition">
        <pc:chgData name="Cesar Pzzo" userId="727aafd2658302de" providerId="LiveId" clId="{FA20F9A4-3295-46B5-ABEA-F50C594D9EB0}" dt="2024-06-24T23:32:34.659" v="15181"/>
        <pc:sldMkLst>
          <pc:docMk/>
          <pc:sldMk cId="859350542" sldId="381"/>
        </pc:sldMkLst>
        <pc:picChg chg="mod">
          <ac:chgData name="Cesar Pzzo" userId="727aafd2658302de" providerId="LiveId" clId="{FA20F9A4-3295-46B5-ABEA-F50C594D9EB0}" dt="2024-06-24T23:32:00.561" v="15174" actId="1037"/>
          <ac:picMkLst>
            <pc:docMk/>
            <pc:sldMk cId="859350542" sldId="381"/>
            <ac:picMk id="4" creationId="{0F70C432-ADFA-F1CE-140F-F19E4803C4FC}"/>
          </ac:picMkLst>
        </pc:picChg>
      </pc:sldChg>
      <pc:sldChg chg="delSp add mod delAnim">
        <pc:chgData name="Cesar Pzzo" userId="727aafd2658302de" providerId="LiveId" clId="{FA20F9A4-3295-46B5-ABEA-F50C594D9EB0}" dt="2024-06-25T01:22:18.505" v="15200" actId="478"/>
        <pc:sldMkLst>
          <pc:docMk/>
          <pc:sldMk cId="4048109319" sldId="382"/>
        </pc:sldMkLst>
        <pc:spChg chg="del">
          <ac:chgData name="Cesar Pzzo" userId="727aafd2658302de" providerId="LiveId" clId="{FA20F9A4-3295-46B5-ABEA-F50C594D9EB0}" dt="2024-06-25T01:22:18.505" v="15200" actId="478"/>
          <ac:spMkLst>
            <pc:docMk/>
            <pc:sldMk cId="4048109319" sldId="382"/>
            <ac:spMk id="2" creationId="{555CDF95-FE93-154D-6394-3CF438FD8DC3}"/>
          </ac:spMkLst>
        </pc:spChg>
        <pc:spChg chg="del">
          <ac:chgData name="Cesar Pzzo" userId="727aafd2658302de" providerId="LiveId" clId="{FA20F9A4-3295-46B5-ABEA-F50C594D9EB0}" dt="2024-06-25T01:22:18.505" v="15200" actId="478"/>
          <ac:spMkLst>
            <pc:docMk/>
            <pc:sldMk cId="4048109319" sldId="382"/>
            <ac:spMk id="3" creationId="{75D608F9-BFB6-90A0-C142-6BF68D73A49E}"/>
          </ac:spMkLst>
        </pc:spChg>
        <pc:grpChg chg="del">
          <ac:chgData name="Cesar Pzzo" userId="727aafd2658302de" providerId="LiveId" clId="{FA20F9A4-3295-46B5-ABEA-F50C594D9EB0}" dt="2024-06-25T01:22:12.404" v="15198" actId="478"/>
          <ac:grpSpMkLst>
            <pc:docMk/>
            <pc:sldMk cId="4048109319" sldId="382"/>
            <ac:grpSpMk id="1113" creationId="{21D81292-C109-3B86-4613-6EFD3B88E50A}"/>
          </ac:grpSpMkLst>
        </pc:grpChg>
        <pc:picChg chg="del">
          <ac:chgData name="Cesar Pzzo" userId="727aafd2658302de" providerId="LiveId" clId="{FA20F9A4-3295-46B5-ABEA-F50C594D9EB0}" dt="2024-06-25T01:22:14.377" v="15199" actId="478"/>
          <ac:picMkLst>
            <pc:docMk/>
            <pc:sldMk cId="4048109319" sldId="382"/>
            <ac:picMk id="4" creationId="{0F70C432-ADFA-F1CE-140F-F19E4803C4F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095D2-2ACB-433D-BE93-A0F01C125D85}"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0766F-AF6E-46AD-B7AD-2E869A55865F}" type="slidenum">
              <a:rPr lang="en-US" smtClean="0"/>
              <a:t>‹#›</a:t>
            </a:fld>
            <a:endParaRPr lang="en-US"/>
          </a:p>
        </p:txBody>
      </p:sp>
    </p:spTree>
    <p:extLst>
      <p:ext uri="{BB962C8B-B14F-4D97-AF65-F5344CB8AC3E}">
        <p14:creationId xmlns:p14="http://schemas.microsoft.com/office/powerpoint/2010/main" val="4234196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p>
        </p:txBody>
      </p:sp>
      <p:sp>
        <p:nvSpPr>
          <p:cNvPr id="4" name="Slide Number Placeholder 3"/>
          <p:cNvSpPr>
            <a:spLocks noGrp="1"/>
          </p:cNvSpPr>
          <p:nvPr>
            <p:ph type="sldNum" sz="quarter" idx="5"/>
          </p:nvPr>
        </p:nvSpPr>
        <p:spPr/>
        <p:txBody>
          <a:bodyPr/>
          <a:lstStyle/>
          <a:p>
            <a:fld id="{68A0766F-AF6E-46AD-B7AD-2E869A55865F}" type="slidenum">
              <a:rPr lang="en-US" smtClean="0"/>
              <a:t>2</a:t>
            </a:fld>
            <a:endParaRPr lang="en-US"/>
          </a:p>
        </p:txBody>
      </p:sp>
    </p:spTree>
    <p:extLst>
      <p:ext uri="{BB962C8B-B14F-4D97-AF65-F5344CB8AC3E}">
        <p14:creationId xmlns:p14="http://schemas.microsoft.com/office/powerpoint/2010/main" val="1850417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11</a:t>
            </a:fld>
            <a:endParaRPr lang="en-US"/>
          </a:p>
        </p:txBody>
      </p:sp>
    </p:spTree>
    <p:extLst>
      <p:ext uri="{BB962C8B-B14F-4D97-AF65-F5344CB8AC3E}">
        <p14:creationId xmlns:p14="http://schemas.microsoft.com/office/powerpoint/2010/main" val="1423300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12</a:t>
            </a:fld>
            <a:endParaRPr lang="en-US"/>
          </a:p>
        </p:txBody>
      </p:sp>
    </p:spTree>
    <p:extLst>
      <p:ext uri="{BB962C8B-B14F-4D97-AF65-F5344CB8AC3E}">
        <p14:creationId xmlns:p14="http://schemas.microsoft.com/office/powerpoint/2010/main" val="714894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13</a:t>
            </a:fld>
            <a:endParaRPr lang="en-US"/>
          </a:p>
        </p:txBody>
      </p:sp>
    </p:spTree>
    <p:extLst>
      <p:ext uri="{BB962C8B-B14F-4D97-AF65-F5344CB8AC3E}">
        <p14:creationId xmlns:p14="http://schemas.microsoft.com/office/powerpoint/2010/main" val="285291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14</a:t>
            </a:fld>
            <a:endParaRPr lang="en-US"/>
          </a:p>
        </p:txBody>
      </p:sp>
    </p:spTree>
    <p:extLst>
      <p:ext uri="{BB962C8B-B14F-4D97-AF65-F5344CB8AC3E}">
        <p14:creationId xmlns:p14="http://schemas.microsoft.com/office/powerpoint/2010/main" val="1950801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15</a:t>
            </a:fld>
            <a:endParaRPr lang="en-US"/>
          </a:p>
        </p:txBody>
      </p:sp>
    </p:spTree>
    <p:extLst>
      <p:ext uri="{BB962C8B-B14F-4D97-AF65-F5344CB8AC3E}">
        <p14:creationId xmlns:p14="http://schemas.microsoft.com/office/powerpoint/2010/main" val="2795162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16</a:t>
            </a:fld>
            <a:endParaRPr lang="en-US"/>
          </a:p>
        </p:txBody>
      </p:sp>
    </p:spTree>
    <p:extLst>
      <p:ext uri="{BB962C8B-B14F-4D97-AF65-F5344CB8AC3E}">
        <p14:creationId xmlns:p14="http://schemas.microsoft.com/office/powerpoint/2010/main" val="3321896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17</a:t>
            </a:fld>
            <a:endParaRPr lang="en-US"/>
          </a:p>
        </p:txBody>
      </p:sp>
    </p:spTree>
    <p:extLst>
      <p:ext uri="{BB962C8B-B14F-4D97-AF65-F5344CB8AC3E}">
        <p14:creationId xmlns:p14="http://schemas.microsoft.com/office/powerpoint/2010/main" val="2583761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on picture to zoom in to inspect item quality.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link for an HD image. Standard image quality for posts.</a:t>
            </a:r>
          </a:p>
        </p:txBody>
      </p:sp>
      <p:sp>
        <p:nvSpPr>
          <p:cNvPr id="4" name="Slide Number Placeholder 3"/>
          <p:cNvSpPr>
            <a:spLocks noGrp="1"/>
          </p:cNvSpPr>
          <p:nvPr>
            <p:ph type="sldNum" sz="quarter" idx="5"/>
          </p:nvPr>
        </p:nvSpPr>
        <p:spPr/>
        <p:txBody>
          <a:bodyPr/>
          <a:lstStyle/>
          <a:p>
            <a:fld id="{D52BFD44-4FF2-49A6-9402-C800DF997219}" type="slidenum">
              <a:rPr lang="en-US" smtClean="0"/>
              <a:t>18</a:t>
            </a:fld>
            <a:endParaRPr lang="en-US"/>
          </a:p>
        </p:txBody>
      </p:sp>
    </p:spTree>
    <p:extLst>
      <p:ext uri="{BB962C8B-B14F-4D97-AF65-F5344CB8AC3E}">
        <p14:creationId xmlns:p14="http://schemas.microsoft.com/office/powerpoint/2010/main" val="550868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19</a:t>
            </a:fld>
            <a:endParaRPr lang="en-US"/>
          </a:p>
        </p:txBody>
      </p:sp>
    </p:spTree>
    <p:extLst>
      <p:ext uri="{BB962C8B-B14F-4D97-AF65-F5344CB8AC3E}">
        <p14:creationId xmlns:p14="http://schemas.microsoft.com/office/powerpoint/2010/main" val="2059280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Original price is MSRP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Lower price is current price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User can follow/unfollow the clothing category and brand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Similar items require a frame outline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20</a:t>
            </a:fld>
            <a:endParaRPr lang="en-US"/>
          </a:p>
        </p:txBody>
      </p:sp>
    </p:spTree>
    <p:extLst>
      <p:ext uri="{BB962C8B-B14F-4D97-AF65-F5344CB8AC3E}">
        <p14:creationId xmlns:p14="http://schemas.microsoft.com/office/powerpoint/2010/main" val="2707421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would look like. </a:t>
            </a:r>
          </a:p>
        </p:txBody>
      </p:sp>
      <p:sp>
        <p:nvSpPr>
          <p:cNvPr id="4" name="Slide Number Placeholder 3"/>
          <p:cNvSpPr>
            <a:spLocks noGrp="1"/>
          </p:cNvSpPr>
          <p:nvPr>
            <p:ph type="sldNum" sz="quarter" idx="5"/>
          </p:nvPr>
        </p:nvSpPr>
        <p:spPr/>
        <p:txBody>
          <a:bodyPr/>
          <a:lstStyle/>
          <a:p>
            <a:fld id="{D52BFD44-4FF2-49A6-9402-C800DF997219}" type="slidenum">
              <a:rPr lang="en-US" smtClean="0"/>
              <a:t>3</a:t>
            </a:fld>
            <a:endParaRPr lang="en-US"/>
          </a:p>
        </p:txBody>
      </p:sp>
    </p:spTree>
    <p:extLst>
      <p:ext uri="{BB962C8B-B14F-4D97-AF65-F5344CB8AC3E}">
        <p14:creationId xmlns:p14="http://schemas.microsoft.com/office/powerpoint/2010/main" val="1333353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Change “shopping cart” icon color once clicked</a:t>
            </a:r>
          </a:p>
        </p:txBody>
      </p:sp>
      <p:sp>
        <p:nvSpPr>
          <p:cNvPr id="4" name="Slide Number Placeholder 3"/>
          <p:cNvSpPr>
            <a:spLocks noGrp="1"/>
          </p:cNvSpPr>
          <p:nvPr>
            <p:ph type="sldNum" sz="quarter" idx="5"/>
          </p:nvPr>
        </p:nvSpPr>
        <p:spPr/>
        <p:txBody>
          <a:bodyPr/>
          <a:lstStyle/>
          <a:p>
            <a:fld id="{D52BFD44-4FF2-49A6-9402-C800DF997219}" type="slidenum">
              <a:rPr lang="en-US" smtClean="0"/>
              <a:t>21</a:t>
            </a:fld>
            <a:endParaRPr lang="en-US"/>
          </a:p>
        </p:txBody>
      </p:sp>
    </p:spTree>
    <p:extLst>
      <p:ext uri="{BB962C8B-B14F-4D97-AF65-F5344CB8AC3E}">
        <p14:creationId xmlns:p14="http://schemas.microsoft.com/office/powerpoint/2010/main" val="3883611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Change “Wishlist-” icon color once clicked. Augment counter</a:t>
            </a:r>
          </a:p>
        </p:txBody>
      </p:sp>
      <p:sp>
        <p:nvSpPr>
          <p:cNvPr id="4" name="Slide Number Placeholder 3"/>
          <p:cNvSpPr>
            <a:spLocks noGrp="1"/>
          </p:cNvSpPr>
          <p:nvPr>
            <p:ph type="sldNum" sz="quarter" idx="5"/>
          </p:nvPr>
        </p:nvSpPr>
        <p:spPr/>
        <p:txBody>
          <a:bodyPr/>
          <a:lstStyle/>
          <a:p>
            <a:fld id="{D52BFD44-4FF2-49A6-9402-C800DF997219}" type="slidenum">
              <a:rPr lang="en-US" smtClean="0"/>
              <a:t>22</a:t>
            </a:fld>
            <a:endParaRPr lang="en-US"/>
          </a:p>
        </p:txBody>
      </p:sp>
    </p:spTree>
    <p:extLst>
      <p:ext uri="{BB962C8B-B14F-4D97-AF65-F5344CB8AC3E}">
        <p14:creationId xmlns:p14="http://schemas.microsoft.com/office/powerpoint/2010/main" val="977652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23</a:t>
            </a:fld>
            <a:endParaRPr lang="en-US"/>
          </a:p>
        </p:txBody>
      </p:sp>
    </p:spTree>
    <p:extLst>
      <p:ext uri="{BB962C8B-B14F-4D97-AF65-F5344CB8AC3E}">
        <p14:creationId xmlns:p14="http://schemas.microsoft.com/office/powerpoint/2010/main" val="283483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24</a:t>
            </a:fld>
            <a:endParaRPr lang="en-US"/>
          </a:p>
        </p:txBody>
      </p:sp>
    </p:spTree>
    <p:extLst>
      <p:ext uri="{BB962C8B-B14F-4D97-AF65-F5344CB8AC3E}">
        <p14:creationId xmlns:p14="http://schemas.microsoft.com/office/powerpoint/2010/main" val="266517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25</a:t>
            </a:fld>
            <a:endParaRPr lang="en-US"/>
          </a:p>
        </p:txBody>
      </p:sp>
    </p:spTree>
    <p:extLst>
      <p:ext uri="{BB962C8B-B14F-4D97-AF65-F5344CB8AC3E}">
        <p14:creationId xmlns:p14="http://schemas.microsoft.com/office/powerpoint/2010/main" val="3157764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26</a:t>
            </a:fld>
            <a:endParaRPr lang="en-US"/>
          </a:p>
        </p:txBody>
      </p:sp>
    </p:spTree>
    <p:extLst>
      <p:ext uri="{BB962C8B-B14F-4D97-AF65-F5344CB8AC3E}">
        <p14:creationId xmlns:p14="http://schemas.microsoft.com/office/powerpoint/2010/main" val="810377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27</a:t>
            </a:fld>
            <a:endParaRPr lang="en-US"/>
          </a:p>
        </p:txBody>
      </p:sp>
    </p:spTree>
    <p:extLst>
      <p:ext uri="{BB962C8B-B14F-4D97-AF65-F5344CB8AC3E}">
        <p14:creationId xmlns:p14="http://schemas.microsoft.com/office/powerpoint/2010/main" val="3973141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28</a:t>
            </a:fld>
            <a:endParaRPr lang="en-US"/>
          </a:p>
        </p:txBody>
      </p:sp>
    </p:spTree>
    <p:extLst>
      <p:ext uri="{BB962C8B-B14F-4D97-AF65-F5344CB8AC3E}">
        <p14:creationId xmlns:p14="http://schemas.microsoft.com/office/powerpoint/2010/main" val="51358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29</a:t>
            </a:fld>
            <a:endParaRPr lang="en-US"/>
          </a:p>
        </p:txBody>
      </p:sp>
    </p:spTree>
    <p:extLst>
      <p:ext uri="{BB962C8B-B14F-4D97-AF65-F5344CB8AC3E}">
        <p14:creationId xmlns:p14="http://schemas.microsoft.com/office/powerpoint/2010/main" val="220078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“Wishlist &amp; History” tab, the user will have the option to see either. </a:t>
            </a:r>
          </a:p>
        </p:txBody>
      </p:sp>
      <p:sp>
        <p:nvSpPr>
          <p:cNvPr id="4" name="Slide Number Placeholder 3"/>
          <p:cNvSpPr>
            <a:spLocks noGrp="1"/>
          </p:cNvSpPr>
          <p:nvPr>
            <p:ph type="sldNum" sz="quarter" idx="5"/>
          </p:nvPr>
        </p:nvSpPr>
        <p:spPr/>
        <p:txBody>
          <a:bodyPr/>
          <a:lstStyle/>
          <a:p>
            <a:fld id="{D52BFD44-4FF2-49A6-9402-C800DF997219}" type="slidenum">
              <a:rPr lang="en-US" smtClean="0"/>
              <a:t>30</a:t>
            </a:fld>
            <a:endParaRPr lang="en-US"/>
          </a:p>
        </p:txBody>
      </p:sp>
    </p:spTree>
    <p:extLst>
      <p:ext uri="{BB962C8B-B14F-4D97-AF65-F5344CB8AC3E}">
        <p14:creationId xmlns:p14="http://schemas.microsoft.com/office/powerpoint/2010/main" val="3206634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first features for this website is the implementation of a “Personal Fit” filter. This allows for the user’s main feed to be pre-filtered only with items that fit their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must be specified in the user settings, which is available by clicking the profile picture. It is best that even though the user hasn’t yet filled in the information to the </a:t>
            </a:r>
          </a:p>
        </p:txBody>
      </p:sp>
      <p:sp>
        <p:nvSpPr>
          <p:cNvPr id="4" name="Slide Number Placeholder 3"/>
          <p:cNvSpPr>
            <a:spLocks noGrp="1"/>
          </p:cNvSpPr>
          <p:nvPr>
            <p:ph type="sldNum" sz="quarter" idx="5"/>
          </p:nvPr>
        </p:nvSpPr>
        <p:spPr/>
        <p:txBody>
          <a:bodyPr/>
          <a:lstStyle/>
          <a:p>
            <a:fld id="{D52BFD44-4FF2-49A6-9402-C800DF997219}" type="slidenum">
              <a:rPr lang="en-US" smtClean="0"/>
              <a:t>4</a:t>
            </a:fld>
            <a:endParaRPr lang="en-US"/>
          </a:p>
        </p:txBody>
      </p:sp>
    </p:spTree>
    <p:extLst>
      <p:ext uri="{BB962C8B-B14F-4D97-AF65-F5344CB8AC3E}">
        <p14:creationId xmlns:p14="http://schemas.microsoft.com/office/powerpoint/2010/main" val="3277457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a:t>
            </a:r>
            <a:r>
              <a:rPr lang="en-US" dirty="0" err="1"/>
              <a:t>wishlist</a:t>
            </a:r>
            <a:r>
              <a:rPr lang="en-US" dirty="0"/>
              <a:t> section, the user can see all the items they have Wishlisted </a:t>
            </a:r>
            <a:r>
              <a:rPr lang="en-US"/>
              <a:t>so far…</a:t>
            </a: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31</a:t>
            </a:fld>
            <a:endParaRPr lang="en-US"/>
          </a:p>
        </p:txBody>
      </p:sp>
    </p:spTree>
    <p:extLst>
      <p:ext uri="{BB962C8B-B14F-4D97-AF65-F5344CB8AC3E}">
        <p14:creationId xmlns:p14="http://schemas.microsoft.com/office/powerpoint/2010/main" val="968895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that still are available. </a:t>
            </a: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32</a:t>
            </a:fld>
            <a:endParaRPr lang="en-US"/>
          </a:p>
        </p:txBody>
      </p:sp>
    </p:spTree>
    <p:extLst>
      <p:ext uri="{BB962C8B-B14F-4D97-AF65-F5344CB8AC3E}">
        <p14:creationId xmlns:p14="http://schemas.microsoft.com/office/powerpoint/2010/main" val="3053854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case when an item in the </a:t>
            </a:r>
            <a:r>
              <a:rPr lang="en-US" dirty="0" err="1"/>
              <a:t>wishlist</a:t>
            </a:r>
            <a:r>
              <a:rPr lang="en-US" dirty="0"/>
              <a:t> is sold. The item first will disappear from their </a:t>
            </a:r>
            <a:r>
              <a:rPr lang="en-US" dirty="0" err="1"/>
              <a:t>wishlist</a:t>
            </a:r>
            <a:r>
              <a:rPr lang="en-US" dirty="0"/>
              <a:t> feed. </a:t>
            </a:r>
          </a:p>
        </p:txBody>
      </p:sp>
      <p:sp>
        <p:nvSpPr>
          <p:cNvPr id="4" name="Slide Number Placeholder 3"/>
          <p:cNvSpPr>
            <a:spLocks noGrp="1"/>
          </p:cNvSpPr>
          <p:nvPr>
            <p:ph type="sldNum" sz="quarter" idx="5"/>
          </p:nvPr>
        </p:nvSpPr>
        <p:spPr/>
        <p:txBody>
          <a:bodyPr/>
          <a:lstStyle/>
          <a:p>
            <a:fld id="{D52BFD44-4FF2-49A6-9402-C800DF997219}" type="slidenum">
              <a:rPr lang="en-US" smtClean="0"/>
              <a:t>33</a:t>
            </a:fld>
            <a:endParaRPr lang="en-US"/>
          </a:p>
        </p:txBody>
      </p:sp>
    </p:spTree>
    <p:extLst>
      <p:ext uri="{BB962C8B-B14F-4D97-AF65-F5344CB8AC3E}">
        <p14:creationId xmlns:p14="http://schemas.microsoft.com/office/powerpoint/2010/main" val="2704920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a notification shall appear notifying the user that their item is already sold and no longer in stock.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find it preferable not to show which items were sold. It gives a feeling of a missed opportunity.</a:t>
            </a:r>
          </a:p>
        </p:txBody>
      </p:sp>
      <p:sp>
        <p:nvSpPr>
          <p:cNvPr id="4" name="Slide Number Placeholder 3"/>
          <p:cNvSpPr>
            <a:spLocks noGrp="1"/>
          </p:cNvSpPr>
          <p:nvPr>
            <p:ph type="sldNum" sz="quarter" idx="5"/>
          </p:nvPr>
        </p:nvSpPr>
        <p:spPr/>
        <p:txBody>
          <a:bodyPr/>
          <a:lstStyle/>
          <a:p>
            <a:fld id="{D52BFD44-4FF2-49A6-9402-C800DF997219}" type="slidenum">
              <a:rPr lang="en-US" smtClean="0"/>
              <a:t>34</a:t>
            </a:fld>
            <a:endParaRPr lang="en-US"/>
          </a:p>
        </p:txBody>
      </p:sp>
    </p:spTree>
    <p:extLst>
      <p:ext uri="{BB962C8B-B14F-4D97-AF65-F5344CB8AC3E}">
        <p14:creationId xmlns:p14="http://schemas.microsoft.com/office/powerpoint/2010/main" val="2994574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user may then delete this notification.</a:t>
            </a: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35</a:t>
            </a:fld>
            <a:endParaRPr lang="en-US"/>
          </a:p>
        </p:txBody>
      </p:sp>
    </p:spTree>
    <p:extLst>
      <p:ext uri="{BB962C8B-B14F-4D97-AF65-F5344CB8AC3E}">
        <p14:creationId xmlns:p14="http://schemas.microsoft.com/office/powerpoint/2010/main" val="1784558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a:t>
            </a: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36</a:t>
            </a:fld>
            <a:endParaRPr lang="en-US"/>
          </a:p>
        </p:txBody>
      </p:sp>
    </p:spTree>
    <p:extLst>
      <p:ext uri="{BB962C8B-B14F-4D97-AF65-F5344CB8AC3E}">
        <p14:creationId xmlns:p14="http://schemas.microsoft.com/office/powerpoint/2010/main" val="649037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history of </a:t>
            </a:r>
            <a:r>
              <a:rPr lang="en-US"/>
              <a:t>seen items…</a:t>
            </a: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37</a:t>
            </a:fld>
            <a:endParaRPr lang="en-US"/>
          </a:p>
        </p:txBody>
      </p:sp>
    </p:spTree>
    <p:extLst>
      <p:ext uri="{BB962C8B-B14F-4D97-AF65-F5344CB8AC3E}">
        <p14:creationId xmlns:p14="http://schemas.microsoft.com/office/powerpoint/2010/main" val="1950483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display for every item that has been seen, not necessarily browsed, is in a format grid and are always sorted starting from most recently seen.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updated every time the user re-enters their history feed.  Clicking</a:t>
            </a:r>
          </a:p>
        </p:txBody>
      </p:sp>
      <p:sp>
        <p:nvSpPr>
          <p:cNvPr id="4" name="Slide Number Placeholder 3"/>
          <p:cNvSpPr>
            <a:spLocks noGrp="1"/>
          </p:cNvSpPr>
          <p:nvPr>
            <p:ph type="sldNum" sz="quarter" idx="5"/>
          </p:nvPr>
        </p:nvSpPr>
        <p:spPr/>
        <p:txBody>
          <a:bodyPr/>
          <a:lstStyle/>
          <a:p>
            <a:fld id="{D52BFD44-4FF2-49A6-9402-C800DF997219}" type="slidenum">
              <a:rPr lang="en-US" smtClean="0"/>
              <a:t>38</a:t>
            </a:fld>
            <a:endParaRPr lang="en-US"/>
          </a:p>
        </p:txBody>
      </p:sp>
    </p:spTree>
    <p:extLst>
      <p:ext uri="{BB962C8B-B14F-4D97-AF65-F5344CB8AC3E}">
        <p14:creationId xmlns:p14="http://schemas.microsoft.com/office/powerpoint/2010/main" val="670971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clicking on any item…</a:t>
            </a:r>
          </a:p>
        </p:txBody>
      </p:sp>
      <p:sp>
        <p:nvSpPr>
          <p:cNvPr id="4" name="Slide Number Placeholder 3"/>
          <p:cNvSpPr>
            <a:spLocks noGrp="1"/>
          </p:cNvSpPr>
          <p:nvPr>
            <p:ph type="sldNum" sz="quarter" idx="5"/>
          </p:nvPr>
        </p:nvSpPr>
        <p:spPr/>
        <p:txBody>
          <a:bodyPr/>
          <a:lstStyle/>
          <a:p>
            <a:fld id="{D52BFD44-4FF2-49A6-9402-C800DF997219}" type="slidenum">
              <a:rPr lang="en-US" smtClean="0"/>
              <a:t>39</a:t>
            </a:fld>
            <a:endParaRPr lang="en-US"/>
          </a:p>
        </p:txBody>
      </p:sp>
    </p:spTree>
    <p:extLst>
      <p:ext uri="{BB962C8B-B14F-4D97-AF65-F5344CB8AC3E}">
        <p14:creationId xmlns:p14="http://schemas.microsoft.com/office/powerpoint/2010/main" val="3754034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new mini-feed will appear to scroll </a:t>
            </a:r>
          </a:p>
        </p:txBody>
      </p:sp>
      <p:sp>
        <p:nvSpPr>
          <p:cNvPr id="4" name="Slide Number Placeholder 3"/>
          <p:cNvSpPr>
            <a:spLocks noGrp="1"/>
          </p:cNvSpPr>
          <p:nvPr>
            <p:ph type="sldNum" sz="quarter" idx="5"/>
          </p:nvPr>
        </p:nvSpPr>
        <p:spPr/>
        <p:txBody>
          <a:bodyPr/>
          <a:lstStyle/>
          <a:p>
            <a:fld id="{D52BFD44-4FF2-49A6-9402-C800DF997219}" type="slidenum">
              <a:rPr lang="en-US" smtClean="0"/>
              <a:t>40</a:t>
            </a:fld>
            <a:endParaRPr lang="en-US"/>
          </a:p>
        </p:txBody>
      </p:sp>
    </p:spTree>
    <p:extLst>
      <p:ext uri="{BB962C8B-B14F-4D97-AF65-F5344CB8AC3E}">
        <p14:creationId xmlns:p14="http://schemas.microsoft.com/office/powerpoint/2010/main" val="156642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first features for this website is the implementation of a “Personal Fit” filter. This allows for the user’s main feed to be pre-filtered only with items that fit their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must be specified in the user settings, which is available by clicking the profile picture. It is best that even though the user hasn’t yet filled in the information to the </a:t>
            </a:r>
          </a:p>
        </p:txBody>
      </p:sp>
      <p:sp>
        <p:nvSpPr>
          <p:cNvPr id="4" name="Slide Number Placeholder 3"/>
          <p:cNvSpPr>
            <a:spLocks noGrp="1"/>
          </p:cNvSpPr>
          <p:nvPr>
            <p:ph type="sldNum" sz="quarter" idx="5"/>
          </p:nvPr>
        </p:nvSpPr>
        <p:spPr/>
        <p:txBody>
          <a:bodyPr/>
          <a:lstStyle/>
          <a:p>
            <a:fld id="{D52BFD44-4FF2-49A6-9402-C800DF997219}" type="slidenum">
              <a:rPr lang="en-US" smtClean="0"/>
              <a:t>5</a:t>
            </a:fld>
            <a:endParaRPr lang="en-US"/>
          </a:p>
        </p:txBody>
      </p:sp>
    </p:spTree>
    <p:extLst>
      <p:ext uri="{BB962C8B-B14F-4D97-AF65-F5344CB8AC3E}">
        <p14:creationId xmlns:p14="http://schemas.microsoft.com/office/powerpoint/2010/main" val="2138262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new mini-feed will appear to scroll through all the items the user has seen.</a:t>
            </a:r>
          </a:p>
        </p:txBody>
      </p:sp>
      <p:sp>
        <p:nvSpPr>
          <p:cNvPr id="4" name="Slide Number Placeholder 3"/>
          <p:cNvSpPr>
            <a:spLocks noGrp="1"/>
          </p:cNvSpPr>
          <p:nvPr>
            <p:ph type="sldNum" sz="quarter" idx="5"/>
          </p:nvPr>
        </p:nvSpPr>
        <p:spPr/>
        <p:txBody>
          <a:bodyPr/>
          <a:lstStyle/>
          <a:p>
            <a:fld id="{D52BFD44-4FF2-49A6-9402-C800DF997219}" type="slidenum">
              <a:rPr lang="en-US" smtClean="0"/>
              <a:t>41</a:t>
            </a:fld>
            <a:endParaRPr lang="en-US"/>
          </a:p>
        </p:txBody>
      </p:sp>
    </p:spTree>
    <p:extLst>
      <p:ext uri="{BB962C8B-B14F-4D97-AF65-F5344CB8AC3E}">
        <p14:creationId xmlns:p14="http://schemas.microsoft.com/office/powerpoint/2010/main" val="33729566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42</a:t>
            </a:fld>
            <a:endParaRPr lang="en-US"/>
          </a:p>
        </p:txBody>
      </p:sp>
    </p:spTree>
    <p:extLst>
      <p:ext uri="{BB962C8B-B14F-4D97-AF65-F5344CB8AC3E}">
        <p14:creationId xmlns:p14="http://schemas.microsoft.com/office/powerpoint/2010/main" val="918516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43</a:t>
            </a:fld>
            <a:endParaRPr lang="en-US"/>
          </a:p>
        </p:txBody>
      </p:sp>
    </p:spTree>
    <p:extLst>
      <p:ext uri="{BB962C8B-B14F-4D97-AF65-F5344CB8AC3E}">
        <p14:creationId xmlns:p14="http://schemas.microsoft.com/office/powerpoint/2010/main" val="1864730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44</a:t>
            </a:fld>
            <a:endParaRPr lang="en-US"/>
          </a:p>
        </p:txBody>
      </p:sp>
    </p:spTree>
    <p:extLst>
      <p:ext uri="{BB962C8B-B14F-4D97-AF65-F5344CB8AC3E}">
        <p14:creationId xmlns:p14="http://schemas.microsoft.com/office/powerpoint/2010/main" val="3078934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45</a:t>
            </a:fld>
            <a:endParaRPr lang="en-US"/>
          </a:p>
        </p:txBody>
      </p:sp>
    </p:spTree>
    <p:extLst>
      <p:ext uri="{BB962C8B-B14F-4D97-AF65-F5344CB8AC3E}">
        <p14:creationId xmlns:p14="http://schemas.microsoft.com/office/powerpoint/2010/main" val="3007355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50</a:t>
            </a:fld>
            <a:endParaRPr lang="en-US"/>
          </a:p>
        </p:txBody>
      </p:sp>
    </p:spTree>
    <p:extLst>
      <p:ext uri="{BB962C8B-B14F-4D97-AF65-F5344CB8AC3E}">
        <p14:creationId xmlns:p14="http://schemas.microsoft.com/office/powerpoint/2010/main" val="2804576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2BFD44-4FF2-49A6-9402-C800DF997219}" type="slidenum">
              <a:rPr lang="en-US" smtClean="0"/>
              <a:t>55</a:t>
            </a:fld>
            <a:endParaRPr lang="en-US"/>
          </a:p>
        </p:txBody>
      </p:sp>
    </p:spTree>
    <p:extLst>
      <p:ext uri="{BB962C8B-B14F-4D97-AF65-F5344CB8AC3E}">
        <p14:creationId xmlns:p14="http://schemas.microsoft.com/office/powerpoint/2010/main" val="2929168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shown in this page is a basic user information form. It is not intended to be a final design.</a:t>
            </a:r>
          </a:p>
        </p:txBody>
      </p:sp>
      <p:sp>
        <p:nvSpPr>
          <p:cNvPr id="4" name="Slide Number Placeholder 3"/>
          <p:cNvSpPr>
            <a:spLocks noGrp="1"/>
          </p:cNvSpPr>
          <p:nvPr>
            <p:ph type="sldNum" sz="quarter" idx="5"/>
          </p:nvPr>
        </p:nvSpPr>
        <p:spPr/>
        <p:txBody>
          <a:bodyPr/>
          <a:lstStyle/>
          <a:p>
            <a:fld id="{D52BFD44-4FF2-49A6-9402-C800DF997219}" type="slidenum">
              <a:rPr lang="en-US" smtClean="0"/>
              <a:t>6</a:t>
            </a:fld>
            <a:endParaRPr lang="en-US"/>
          </a:p>
        </p:txBody>
      </p:sp>
    </p:spTree>
    <p:extLst>
      <p:ext uri="{BB962C8B-B14F-4D97-AF65-F5344CB8AC3E}">
        <p14:creationId xmlns:p14="http://schemas.microsoft.com/office/powerpoint/2010/main" val="585128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52B33"/>
                </a:solidFill>
                <a:effectLst/>
                <a:highlight>
                  <a:srgbClr val="FFFFFF"/>
                </a:highlight>
                <a:latin typeface="Open Sans" panose="020B0606030504020204" pitchFamily="34" charset="0"/>
              </a:rPr>
              <a:t>Solve </a:t>
            </a:r>
            <a:r>
              <a:rPr lang="en-US" b="0" i="0" dirty="0">
                <a:solidFill>
                  <a:srgbClr val="252B33"/>
                </a:solidFill>
                <a:effectLst/>
                <a:highlight>
                  <a:srgbClr val="FFFFFF"/>
                </a:highlight>
                <a:latin typeface="Open Sans" panose="020B0606030504020204" pitchFamily="34" charset="0"/>
              </a:rPr>
              <a:t>the Size Issue &amp; Create Size Charts that Reduce Returns and Keep Your Customers Happy.</a:t>
            </a:r>
            <a:br>
              <a:rPr lang="en-US" dirty="0"/>
            </a:br>
            <a:r>
              <a:rPr lang="en-US" dirty="0"/>
              <a:t>Personal Sizing information will take as reference international dressing sizes as shown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https://www.size.ly/conversion-charts/international-dress-size-conversion-chart</a:t>
            </a:r>
          </a:p>
        </p:txBody>
      </p:sp>
      <p:sp>
        <p:nvSpPr>
          <p:cNvPr id="4" name="Slide Number Placeholder 3"/>
          <p:cNvSpPr>
            <a:spLocks noGrp="1"/>
          </p:cNvSpPr>
          <p:nvPr>
            <p:ph type="sldNum" sz="quarter" idx="5"/>
          </p:nvPr>
        </p:nvSpPr>
        <p:spPr/>
        <p:txBody>
          <a:bodyPr/>
          <a:lstStyle/>
          <a:p>
            <a:fld id="{D52BFD44-4FF2-49A6-9402-C800DF997219}" type="slidenum">
              <a:rPr lang="en-US" smtClean="0"/>
              <a:t>7</a:t>
            </a:fld>
            <a:endParaRPr lang="en-US"/>
          </a:p>
        </p:txBody>
      </p:sp>
    </p:spTree>
    <p:extLst>
      <p:ext uri="{BB962C8B-B14F-4D97-AF65-F5344CB8AC3E}">
        <p14:creationId xmlns:p14="http://schemas.microsoft.com/office/powerpoint/2010/main" val="1551827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would look like. </a:t>
            </a:r>
          </a:p>
        </p:txBody>
      </p:sp>
      <p:sp>
        <p:nvSpPr>
          <p:cNvPr id="4" name="Slide Number Placeholder 3"/>
          <p:cNvSpPr>
            <a:spLocks noGrp="1"/>
          </p:cNvSpPr>
          <p:nvPr>
            <p:ph type="sldNum" sz="quarter" idx="5"/>
          </p:nvPr>
        </p:nvSpPr>
        <p:spPr/>
        <p:txBody>
          <a:bodyPr/>
          <a:lstStyle/>
          <a:p>
            <a:fld id="{D52BFD44-4FF2-49A6-9402-C800DF997219}" type="slidenum">
              <a:rPr lang="en-US" smtClean="0"/>
              <a:t>8</a:t>
            </a:fld>
            <a:endParaRPr lang="en-US"/>
          </a:p>
        </p:txBody>
      </p:sp>
    </p:spTree>
    <p:extLst>
      <p:ext uri="{BB962C8B-B14F-4D97-AF65-F5344CB8AC3E}">
        <p14:creationId xmlns:p14="http://schemas.microsoft.com/office/powerpoint/2010/main" val="2378055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customers can immediately notice that they can scroll down the website to look at each of the items</a:t>
            </a:r>
          </a:p>
        </p:txBody>
      </p:sp>
      <p:sp>
        <p:nvSpPr>
          <p:cNvPr id="4" name="Slide Number Placeholder 3"/>
          <p:cNvSpPr>
            <a:spLocks noGrp="1"/>
          </p:cNvSpPr>
          <p:nvPr>
            <p:ph type="sldNum" sz="quarter" idx="5"/>
          </p:nvPr>
        </p:nvSpPr>
        <p:spPr/>
        <p:txBody>
          <a:bodyPr/>
          <a:lstStyle/>
          <a:p>
            <a:fld id="{D52BFD44-4FF2-49A6-9402-C800DF997219}" type="slidenum">
              <a:rPr lang="en-US" smtClean="0"/>
              <a:t>9</a:t>
            </a:fld>
            <a:endParaRPr lang="en-US"/>
          </a:p>
        </p:txBody>
      </p:sp>
    </p:spTree>
    <p:extLst>
      <p:ext uri="{BB962C8B-B14F-4D97-AF65-F5344CB8AC3E}">
        <p14:creationId xmlns:p14="http://schemas.microsoft.com/office/powerpoint/2010/main" val="212437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mockup of what the final design should look like.</a:t>
            </a:r>
          </a:p>
        </p:txBody>
      </p:sp>
      <p:sp>
        <p:nvSpPr>
          <p:cNvPr id="4" name="Slide Number Placeholder 3"/>
          <p:cNvSpPr>
            <a:spLocks noGrp="1"/>
          </p:cNvSpPr>
          <p:nvPr>
            <p:ph type="sldNum" sz="quarter" idx="5"/>
          </p:nvPr>
        </p:nvSpPr>
        <p:spPr/>
        <p:txBody>
          <a:bodyPr/>
          <a:lstStyle/>
          <a:p>
            <a:fld id="{D52BFD44-4FF2-49A6-9402-C800DF997219}" type="slidenum">
              <a:rPr lang="en-US" smtClean="0"/>
              <a:t>10</a:t>
            </a:fld>
            <a:endParaRPr lang="en-US"/>
          </a:p>
        </p:txBody>
      </p:sp>
    </p:spTree>
    <p:extLst>
      <p:ext uri="{BB962C8B-B14F-4D97-AF65-F5344CB8AC3E}">
        <p14:creationId xmlns:p14="http://schemas.microsoft.com/office/powerpoint/2010/main" val="476801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195BF-6A2E-F07E-E8A2-8DC736E6F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CCF5AF-5E22-9D86-CA0A-CB768C0DF6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7F333F-94F1-C648-8185-4F252891F1E5}"/>
              </a:ext>
            </a:extLst>
          </p:cNvPr>
          <p:cNvSpPr>
            <a:spLocks noGrp="1"/>
          </p:cNvSpPr>
          <p:nvPr>
            <p:ph type="dt" sz="half" idx="10"/>
          </p:nvPr>
        </p:nvSpPr>
        <p:spPr/>
        <p:txBody>
          <a:bodyPr/>
          <a:lstStyle/>
          <a:p>
            <a:fld id="{68A79D2C-99DD-49B6-B0B3-ABEBA93AA81D}" type="datetimeFigureOut">
              <a:rPr lang="en-US" smtClean="0"/>
              <a:t>6/24/2024</a:t>
            </a:fld>
            <a:endParaRPr lang="en-US"/>
          </a:p>
        </p:txBody>
      </p:sp>
      <p:sp>
        <p:nvSpPr>
          <p:cNvPr id="5" name="Footer Placeholder 4">
            <a:extLst>
              <a:ext uri="{FF2B5EF4-FFF2-40B4-BE49-F238E27FC236}">
                <a16:creationId xmlns:a16="http://schemas.microsoft.com/office/drawing/2014/main" id="{23D4BC08-52ED-20CE-4410-EEEFBBA38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4CBF0E-A762-0360-DB32-9350DA6F9368}"/>
              </a:ext>
            </a:extLst>
          </p:cNvPr>
          <p:cNvSpPr>
            <a:spLocks noGrp="1"/>
          </p:cNvSpPr>
          <p:nvPr>
            <p:ph type="sldNum" sz="quarter" idx="12"/>
          </p:nvPr>
        </p:nvSpPr>
        <p:spPr/>
        <p:txBody>
          <a:bodyPr/>
          <a:lstStyle/>
          <a:p>
            <a:fld id="{E1263608-D9C5-4A00-8B0F-3768F310AA2B}" type="slidenum">
              <a:rPr lang="en-US" smtClean="0"/>
              <a:t>‹#›</a:t>
            </a:fld>
            <a:endParaRPr lang="en-US"/>
          </a:p>
        </p:txBody>
      </p:sp>
    </p:spTree>
    <p:extLst>
      <p:ext uri="{BB962C8B-B14F-4D97-AF65-F5344CB8AC3E}">
        <p14:creationId xmlns:p14="http://schemas.microsoft.com/office/powerpoint/2010/main" val="2434043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C75B-3F6C-5F5C-5599-957CA7412A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45F5F4-2E05-0702-BE5B-DC445BD5A3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35816-842B-9E78-A273-14B15E37F929}"/>
              </a:ext>
            </a:extLst>
          </p:cNvPr>
          <p:cNvSpPr>
            <a:spLocks noGrp="1"/>
          </p:cNvSpPr>
          <p:nvPr>
            <p:ph type="dt" sz="half" idx="10"/>
          </p:nvPr>
        </p:nvSpPr>
        <p:spPr/>
        <p:txBody>
          <a:bodyPr/>
          <a:lstStyle/>
          <a:p>
            <a:fld id="{68A79D2C-99DD-49B6-B0B3-ABEBA93AA81D}" type="datetimeFigureOut">
              <a:rPr lang="en-US" smtClean="0"/>
              <a:t>6/24/2024</a:t>
            </a:fld>
            <a:endParaRPr lang="en-US"/>
          </a:p>
        </p:txBody>
      </p:sp>
      <p:sp>
        <p:nvSpPr>
          <p:cNvPr id="5" name="Footer Placeholder 4">
            <a:extLst>
              <a:ext uri="{FF2B5EF4-FFF2-40B4-BE49-F238E27FC236}">
                <a16:creationId xmlns:a16="http://schemas.microsoft.com/office/drawing/2014/main" id="{06FCE395-D8B9-D5F7-FE3B-B63AAD500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F1189-D10B-F888-2613-8777EB1382EC}"/>
              </a:ext>
            </a:extLst>
          </p:cNvPr>
          <p:cNvSpPr>
            <a:spLocks noGrp="1"/>
          </p:cNvSpPr>
          <p:nvPr>
            <p:ph type="sldNum" sz="quarter" idx="12"/>
          </p:nvPr>
        </p:nvSpPr>
        <p:spPr/>
        <p:txBody>
          <a:bodyPr/>
          <a:lstStyle/>
          <a:p>
            <a:fld id="{E1263608-D9C5-4A00-8B0F-3768F310AA2B}" type="slidenum">
              <a:rPr lang="en-US" smtClean="0"/>
              <a:t>‹#›</a:t>
            </a:fld>
            <a:endParaRPr lang="en-US"/>
          </a:p>
        </p:txBody>
      </p:sp>
    </p:spTree>
    <p:extLst>
      <p:ext uri="{BB962C8B-B14F-4D97-AF65-F5344CB8AC3E}">
        <p14:creationId xmlns:p14="http://schemas.microsoft.com/office/powerpoint/2010/main" val="1859066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69ACC3-2D8E-B79D-DA30-963B078EF5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68691E-5591-4B37-2118-CA36D0948C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84CD5F-8FA5-6B51-7E04-72141114C101}"/>
              </a:ext>
            </a:extLst>
          </p:cNvPr>
          <p:cNvSpPr>
            <a:spLocks noGrp="1"/>
          </p:cNvSpPr>
          <p:nvPr>
            <p:ph type="dt" sz="half" idx="10"/>
          </p:nvPr>
        </p:nvSpPr>
        <p:spPr/>
        <p:txBody>
          <a:bodyPr/>
          <a:lstStyle/>
          <a:p>
            <a:fld id="{68A79D2C-99DD-49B6-B0B3-ABEBA93AA81D}" type="datetimeFigureOut">
              <a:rPr lang="en-US" smtClean="0"/>
              <a:t>6/24/2024</a:t>
            </a:fld>
            <a:endParaRPr lang="en-US"/>
          </a:p>
        </p:txBody>
      </p:sp>
      <p:sp>
        <p:nvSpPr>
          <p:cNvPr id="5" name="Footer Placeholder 4">
            <a:extLst>
              <a:ext uri="{FF2B5EF4-FFF2-40B4-BE49-F238E27FC236}">
                <a16:creationId xmlns:a16="http://schemas.microsoft.com/office/drawing/2014/main" id="{95456073-C8B7-E169-D97B-774216DD5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075C5-D49B-0D5B-5F9D-F816459D89FE}"/>
              </a:ext>
            </a:extLst>
          </p:cNvPr>
          <p:cNvSpPr>
            <a:spLocks noGrp="1"/>
          </p:cNvSpPr>
          <p:nvPr>
            <p:ph type="sldNum" sz="quarter" idx="12"/>
          </p:nvPr>
        </p:nvSpPr>
        <p:spPr/>
        <p:txBody>
          <a:bodyPr/>
          <a:lstStyle/>
          <a:p>
            <a:fld id="{E1263608-D9C5-4A00-8B0F-3768F310AA2B}" type="slidenum">
              <a:rPr lang="en-US" smtClean="0"/>
              <a:t>‹#›</a:t>
            </a:fld>
            <a:endParaRPr lang="en-US"/>
          </a:p>
        </p:txBody>
      </p:sp>
    </p:spTree>
    <p:extLst>
      <p:ext uri="{BB962C8B-B14F-4D97-AF65-F5344CB8AC3E}">
        <p14:creationId xmlns:p14="http://schemas.microsoft.com/office/powerpoint/2010/main" val="175235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9C5-55FB-6359-ABE5-E09176A733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73C02-C8AB-86AA-622D-72993A2579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F2FFEC-20B8-AD50-EE58-A5E7A07A70CC}"/>
              </a:ext>
            </a:extLst>
          </p:cNvPr>
          <p:cNvSpPr>
            <a:spLocks noGrp="1"/>
          </p:cNvSpPr>
          <p:nvPr>
            <p:ph type="dt" sz="half" idx="10"/>
          </p:nvPr>
        </p:nvSpPr>
        <p:spPr/>
        <p:txBody>
          <a:bodyPr/>
          <a:lstStyle/>
          <a:p>
            <a:fld id="{68A79D2C-99DD-49B6-B0B3-ABEBA93AA81D}" type="datetimeFigureOut">
              <a:rPr lang="en-US" smtClean="0"/>
              <a:t>6/24/2024</a:t>
            </a:fld>
            <a:endParaRPr lang="en-US"/>
          </a:p>
        </p:txBody>
      </p:sp>
      <p:sp>
        <p:nvSpPr>
          <p:cNvPr id="5" name="Footer Placeholder 4">
            <a:extLst>
              <a:ext uri="{FF2B5EF4-FFF2-40B4-BE49-F238E27FC236}">
                <a16:creationId xmlns:a16="http://schemas.microsoft.com/office/drawing/2014/main" id="{3BA56380-A8C4-09ED-C252-45ADCE079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08E68-CB12-02DC-AA1C-24BE70A11E3F}"/>
              </a:ext>
            </a:extLst>
          </p:cNvPr>
          <p:cNvSpPr>
            <a:spLocks noGrp="1"/>
          </p:cNvSpPr>
          <p:nvPr>
            <p:ph type="sldNum" sz="quarter" idx="12"/>
          </p:nvPr>
        </p:nvSpPr>
        <p:spPr/>
        <p:txBody>
          <a:bodyPr/>
          <a:lstStyle/>
          <a:p>
            <a:fld id="{E1263608-D9C5-4A00-8B0F-3768F310AA2B}" type="slidenum">
              <a:rPr lang="en-US" smtClean="0"/>
              <a:t>‹#›</a:t>
            </a:fld>
            <a:endParaRPr lang="en-US"/>
          </a:p>
        </p:txBody>
      </p:sp>
    </p:spTree>
    <p:extLst>
      <p:ext uri="{BB962C8B-B14F-4D97-AF65-F5344CB8AC3E}">
        <p14:creationId xmlns:p14="http://schemas.microsoft.com/office/powerpoint/2010/main" val="3466284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39A9-9347-F62A-51FE-83B8E2BE31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63A4A1-B2C1-25D5-EA9B-33F43A00F82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17ACD4-B96B-ABB3-6313-09D7BCA759E9}"/>
              </a:ext>
            </a:extLst>
          </p:cNvPr>
          <p:cNvSpPr>
            <a:spLocks noGrp="1"/>
          </p:cNvSpPr>
          <p:nvPr>
            <p:ph type="dt" sz="half" idx="10"/>
          </p:nvPr>
        </p:nvSpPr>
        <p:spPr/>
        <p:txBody>
          <a:bodyPr/>
          <a:lstStyle/>
          <a:p>
            <a:fld id="{68A79D2C-99DD-49B6-B0B3-ABEBA93AA81D}" type="datetimeFigureOut">
              <a:rPr lang="en-US" smtClean="0"/>
              <a:t>6/24/2024</a:t>
            </a:fld>
            <a:endParaRPr lang="en-US"/>
          </a:p>
        </p:txBody>
      </p:sp>
      <p:sp>
        <p:nvSpPr>
          <p:cNvPr id="5" name="Footer Placeholder 4">
            <a:extLst>
              <a:ext uri="{FF2B5EF4-FFF2-40B4-BE49-F238E27FC236}">
                <a16:creationId xmlns:a16="http://schemas.microsoft.com/office/drawing/2014/main" id="{7797E87A-BF1D-6DDC-B5F8-A0CFD0802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6D0D7D-7CE3-C6B1-0BAE-F0BABD1833AB}"/>
              </a:ext>
            </a:extLst>
          </p:cNvPr>
          <p:cNvSpPr>
            <a:spLocks noGrp="1"/>
          </p:cNvSpPr>
          <p:nvPr>
            <p:ph type="sldNum" sz="quarter" idx="12"/>
          </p:nvPr>
        </p:nvSpPr>
        <p:spPr/>
        <p:txBody>
          <a:bodyPr/>
          <a:lstStyle/>
          <a:p>
            <a:fld id="{E1263608-D9C5-4A00-8B0F-3768F310AA2B}" type="slidenum">
              <a:rPr lang="en-US" smtClean="0"/>
              <a:t>‹#›</a:t>
            </a:fld>
            <a:endParaRPr lang="en-US"/>
          </a:p>
        </p:txBody>
      </p:sp>
    </p:spTree>
    <p:extLst>
      <p:ext uri="{BB962C8B-B14F-4D97-AF65-F5344CB8AC3E}">
        <p14:creationId xmlns:p14="http://schemas.microsoft.com/office/powerpoint/2010/main" val="1713412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EB7D-4AC7-5E2D-2C73-A5E252F3D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EB638A-2F26-884A-E15F-2B91E5807E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D9B9BB-16E2-717D-E9CA-E521D518B6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DC0B75-B954-30F0-9385-90C5DBE13CB6}"/>
              </a:ext>
            </a:extLst>
          </p:cNvPr>
          <p:cNvSpPr>
            <a:spLocks noGrp="1"/>
          </p:cNvSpPr>
          <p:nvPr>
            <p:ph type="dt" sz="half" idx="10"/>
          </p:nvPr>
        </p:nvSpPr>
        <p:spPr/>
        <p:txBody>
          <a:bodyPr/>
          <a:lstStyle/>
          <a:p>
            <a:fld id="{68A79D2C-99DD-49B6-B0B3-ABEBA93AA81D}" type="datetimeFigureOut">
              <a:rPr lang="en-US" smtClean="0"/>
              <a:t>6/24/2024</a:t>
            </a:fld>
            <a:endParaRPr lang="en-US"/>
          </a:p>
        </p:txBody>
      </p:sp>
      <p:sp>
        <p:nvSpPr>
          <p:cNvPr id="6" name="Footer Placeholder 5">
            <a:extLst>
              <a:ext uri="{FF2B5EF4-FFF2-40B4-BE49-F238E27FC236}">
                <a16:creationId xmlns:a16="http://schemas.microsoft.com/office/drawing/2014/main" id="{D843362B-5EF2-0F8B-BDF0-965A0D25E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47D285-CBA5-BB36-D98C-AD76A789174A}"/>
              </a:ext>
            </a:extLst>
          </p:cNvPr>
          <p:cNvSpPr>
            <a:spLocks noGrp="1"/>
          </p:cNvSpPr>
          <p:nvPr>
            <p:ph type="sldNum" sz="quarter" idx="12"/>
          </p:nvPr>
        </p:nvSpPr>
        <p:spPr/>
        <p:txBody>
          <a:bodyPr/>
          <a:lstStyle/>
          <a:p>
            <a:fld id="{E1263608-D9C5-4A00-8B0F-3768F310AA2B}" type="slidenum">
              <a:rPr lang="en-US" smtClean="0"/>
              <a:t>‹#›</a:t>
            </a:fld>
            <a:endParaRPr lang="en-US"/>
          </a:p>
        </p:txBody>
      </p:sp>
    </p:spTree>
    <p:extLst>
      <p:ext uri="{BB962C8B-B14F-4D97-AF65-F5344CB8AC3E}">
        <p14:creationId xmlns:p14="http://schemas.microsoft.com/office/powerpoint/2010/main" val="1590843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F6FAB-DDFF-5FC0-D2AB-9D46991B5C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3E7221-E090-63AE-C04A-035C63F1EE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5D5B4B-9D57-FF72-38D5-4E1049E9EC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7F6708-FB28-8617-2A5F-5AFB331561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6832A3-C6F7-A990-FE32-BF5D02A895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5496D1-8D6D-6A05-C77F-B1F368C93D5F}"/>
              </a:ext>
            </a:extLst>
          </p:cNvPr>
          <p:cNvSpPr>
            <a:spLocks noGrp="1"/>
          </p:cNvSpPr>
          <p:nvPr>
            <p:ph type="dt" sz="half" idx="10"/>
          </p:nvPr>
        </p:nvSpPr>
        <p:spPr/>
        <p:txBody>
          <a:bodyPr/>
          <a:lstStyle/>
          <a:p>
            <a:fld id="{68A79D2C-99DD-49B6-B0B3-ABEBA93AA81D}" type="datetimeFigureOut">
              <a:rPr lang="en-US" smtClean="0"/>
              <a:t>6/24/2024</a:t>
            </a:fld>
            <a:endParaRPr lang="en-US"/>
          </a:p>
        </p:txBody>
      </p:sp>
      <p:sp>
        <p:nvSpPr>
          <p:cNvPr id="8" name="Footer Placeholder 7">
            <a:extLst>
              <a:ext uri="{FF2B5EF4-FFF2-40B4-BE49-F238E27FC236}">
                <a16:creationId xmlns:a16="http://schemas.microsoft.com/office/drawing/2014/main" id="{DDDED8A8-080B-E892-8F53-D91320359C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E5AEB4-3FA7-37E2-E771-1C70B61498B8}"/>
              </a:ext>
            </a:extLst>
          </p:cNvPr>
          <p:cNvSpPr>
            <a:spLocks noGrp="1"/>
          </p:cNvSpPr>
          <p:nvPr>
            <p:ph type="sldNum" sz="quarter" idx="12"/>
          </p:nvPr>
        </p:nvSpPr>
        <p:spPr/>
        <p:txBody>
          <a:bodyPr/>
          <a:lstStyle/>
          <a:p>
            <a:fld id="{E1263608-D9C5-4A00-8B0F-3768F310AA2B}" type="slidenum">
              <a:rPr lang="en-US" smtClean="0"/>
              <a:t>‹#›</a:t>
            </a:fld>
            <a:endParaRPr lang="en-US"/>
          </a:p>
        </p:txBody>
      </p:sp>
    </p:spTree>
    <p:extLst>
      <p:ext uri="{BB962C8B-B14F-4D97-AF65-F5344CB8AC3E}">
        <p14:creationId xmlns:p14="http://schemas.microsoft.com/office/powerpoint/2010/main" val="379577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CD39-2C09-5120-2F90-FA299C1833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F562B2-32D8-F0D7-FBB3-555B625A1412}"/>
              </a:ext>
            </a:extLst>
          </p:cNvPr>
          <p:cNvSpPr>
            <a:spLocks noGrp="1"/>
          </p:cNvSpPr>
          <p:nvPr>
            <p:ph type="dt" sz="half" idx="10"/>
          </p:nvPr>
        </p:nvSpPr>
        <p:spPr/>
        <p:txBody>
          <a:bodyPr/>
          <a:lstStyle/>
          <a:p>
            <a:fld id="{68A79D2C-99DD-49B6-B0B3-ABEBA93AA81D}" type="datetimeFigureOut">
              <a:rPr lang="en-US" smtClean="0"/>
              <a:t>6/24/2024</a:t>
            </a:fld>
            <a:endParaRPr lang="en-US"/>
          </a:p>
        </p:txBody>
      </p:sp>
      <p:sp>
        <p:nvSpPr>
          <p:cNvPr id="4" name="Footer Placeholder 3">
            <a:extLst>
              <a:ext uri="{FF2B5EF4-FFF2-40B4-BE49-F238E27FC236}">
                <a16:creationId xmlns:a16="http://schemas.microsoft.com/office/drawing/2014/main" id="{1D7F1ADB-4C0B-A77F-6749-FFA326F212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5360D0-C6B2-B8B3-D3A2-7083BCFCA6F9}"/>
              </a:ext>
            </a:extLst>
          </p:cNvPr>
          <p:cNvSpPr>
            <a:spLocks noGrp="1"/>
          </p:cNvSpPr>
          <p:nvPr>
            <p:ph type="sldNum" sz="quarter" idx="12"/>
          </p:nvPr>
        </p:nvSpPr>
        <p:spPr/>
        <p:txBody>
          <a:bodyPr/>
          <a:lstStyle/>
          <a:p>
            <a:fld id="{E1263608-D9C5-4A00-8B0F-3768F310AA2B}" type="slidenum">
              <a:rPr lang="en-US" smtClean="0"/>
              <a:t>‹#›</a:t>
            </a:fld>
            <a:endParaRPr lang="en-US"/>
          </a:p>
        </p:txBody>
      </p:sp>
    </p:spTree>
    <p:extLst>
      <p:ext uri="{BB962C8B-B14F-4D97-AF65-F5344CB8AC3E}">
        <p14:creationId xmlns:p14="http://schemas.microsoft.com/office/powerpoint/2010/main" val="1818196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6CB58-1813-F5C3-96E2-E21F9F8113D1}"/>
              </a:ext>
            </a:extLst>
          </p:cNvPr>
          <p:cNvSpPr>
            <a:spLocks noGrp="1"/>
          </p:cNvSpPr>
          <p:nvPr>
            <p:ph type="dt" sz="half" idx="10"/>
          </p:nvPr>
        </p:nvSpPr>
        <p:spPr/>
        <p:txBody>
          <a:bodyPr/>
          <a:lstStyle/>
          <a:p>
            <a:fld id="{68A79D2C-99DD-49B6-B0B3-ABEBA93AA81D}" type="datetimeFigureOut">
              <a:rPr lang="en-US" smtClean="0"/>
              <a:t>6/24/2024</a:t>
            </a:fld>
            <a:endParaRPr lang="en-US"/>
          </a:p>
        </p:txBody>
      </p:sp>
      <p:sp>
        <p:nvSpPr>
          <p:cNvPr id="3" name="Footer Placeholder 2">
            <a:extLst>
              <a:ext uri="{FF2B5EF4-FFF2-40B4-BE49-F238E27FC236}">
                <a16:creationId xmlns:a16="http://schemas.microsoft.com/office/drawing/2014/main" id="{6C60DE77-9DF3-7BAE-D137-458441B7EB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9067C4-E83C-42F9-6F1F-6FE20D5FF594}"/>
              </a:ext>
            </a:extLst>
          </p:cNvPr>
          <p:cNvSpPr>
            <a:spLocks noGrp="1"/>
          </p:cNvSpPr>
          <p:nvPr>
            <p:ph type="sldNum" sz="quarter" idx="12"/>
          </p:nvPr>
        </p:nvSpPr>
        <p:spPr/>
        <p:txBody>
          <a:bodyPr/>
          <a:lstStyle/>
          <a:p>
            <a:fld id="{E1263608-D9C5-4A00-8B0F-3768F310AA2B}" type="slidenum">
              <a:rPr lang="en-US" smtClean="0"/>
              <a:t>‹#›</a:t>
            </a:fld>
            <a:endParaRPr lang="en-US"/>
          </a:p>
        </p:txBody>
      </p:sp>
    </p:spTree>
    <p:extLst>
      <p:ext uri="{BB962C8B-B14F-4D97-AF65-F5344CB8AC3E}">
        <p14:creationId xmlns:p14="http://schemas.microsoft.com/office/powerpoint/2010/main" val="370990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9DC45-6AB7-5572-F064-4FD4C97478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D63921-3B26-D0DA-1BA8-C7BB4F7F29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F21EC3-FD80-2B6C-DD9D-BBE6DEAB6A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F38DAF-95C6-56A2-CF9A-FE0B33C324A3}"/>
              </a:ext>
            </a:extLst>
          </p:cNvPr>
          <p:cNvSpPr>
            <a:spLocks noGrp="1"/>
          </p:cNvSpPr>
          <p:nvPr>
            <p:ph type="dt" sz="half" idx="10"/>
          </p:nvPr>
        </p:nvSpPr>
        <p:spPr/>
        <p:txBody>
          <a:bodyPr/>
          <a:lstStyle/>
          <a:p>
            <a:fld id="{68A79D2C-99DD-49B6-B0B3-ABEBA93AA81D}" type="datetimeFigureOut">
              <a:rPr lang="en-US" smtClean="0"/>
              <a:t>6/24/2024</a:t>
            </a:fld>
            <a:endParaRPr lang="en-US"/>
          </a:p>
        </p:txBody>
      </p:sp>
      <p:sp>
        <p:nvSpPr>
          <p:cNvPr id="6" name="Footer Placeholder 5">
            <a:extLst>
              <a:ext uri="{FF2B5EF4-FFF2-40B4-BE49-F238E27FC236}">
                <a16:creationId xmlns:a16="http://schemas.microsoft.com/office/drawing/2014/main" id="{D9AEA698-1AC8-665C-9C6C-A8D2A957F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ADDE4-18CC-8786-32C4-7854E3658CA5}"/>
              </a:ext>
            </a:extLst>
          </p:cNvPr>
          <p:cNvSpPr>
            <a:spLocks noGrp="1"/>
          </p:cNvSpPr>
          <p:nvPr>
            <p:ph type="sldNum" sz="quarter" idx="12"/>
          </p:nvPr>
        </p:nvSpPr>
        <p:spPr/>
        <p:txBody>
          <a:bodyPr/>
          <a:lstStyle/>
          <a:p>
            <a:fld id="{E1263608-D9C5-4A00-8B0F-3768F310AA2B}" type="slidenum">
              <a:rPr lang="en-US" smtClean="0"/>
              <a:t>‹#›</a:t>
            </a:fld>
            <a:endParaRPr lang="en-US"/>
          </a:p>
        </p:txBody>
      </p:sp>
    </p:spTree>
    <p:extLst>
      <p:ext uri="{BB962C8B-B14F-4D97-AF65-F5344CB8AC3E}">
        <p14:creationId xmlns:p14="http://schemas.microsoft.com/office/powerpoint/2010/main" val="3396320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6E63-78D2-92C7-9DDE-2C72F195A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DE4259-C312-7F79-653A-CC3C2B2570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CFDDF5-1362-F2F3-FDB7-DEC6BC2B1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0DB650-4CBA-DD96-7AA9-8827CC999A2E}"/>
              </a:ext>
            </a:extLst>
          </p:cNvPr>
          <p:cNvSpPr>
            <a:spLocks noGrp="1"/>
          </p:cNvSpPr>
          <p:nvPr>
            <p:ph type="dt" sz="half" idx="10"/>
          </p:nvPr>
        </p:nvSpPr>
        <p:spPr/>
        <p:txBody>
          <a:bodyPr/>
          <a:lstStyle/>
          <a:p>
            <a:fld id="{68A79D2C-99DD-49B6-B0B3-ABEBA93AA81D}" type="datetimeFigureOut">
              <a:rPr lang="en-US" smtClean="0"/>
              <a:t>6/24/2024</a:t>
            </a:fld>
            <a:endParaRPr lang="en-US"/>
          </a:p>
        </p:txBody>
      </p:sp>
      <p:sp>
        <p:nvSpPr>
          <p:cNvPr id="6" name="Footer Placeholder 5">
            <a:extLst>
              <a:ext uri="{FF2B5EF4-FFF2-40B4-BE49-F238E27FC236}">
                <a16:creationId xmlns:a16="http://schemas.microsoft.com/office/drawing/2014/main" id="{A4BAB403-E1EA-BA8C-B10B-58B5A4E88F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899555-2381-E00E-D3BE-A8A88EEBED68}"/>
              </a:ext>
            </a:extLst>
          </p:cNvPr>
          <p:cNvSpPr>
            <a:spLocks noGrp="1"/>
          </p:cNvSpPr>
          <p:nvPr>
            <p:ph type="sldNum" sz="quarter" idx="12"/>
          </p:nvPr>
        </p:nvSpPr>
        <p:spPr/>
        <p:txBody>
          <a:bodyPr/>
          <a:lstStyle/>
          <a:p>
            <a:fld id="{E1263608-D9C5-4A00-8B0F-3768F310AA2B}" type="slidenum">
              <a:rPr lang="en-US" smtClean="0"/>
              <a:t>‹#›</a:t>
            </a:fld>
            <a:endParaRPr lang="en-US"/>
          </a:p>
        </p:txBody>
      </p:sp>
    </p:spTree>
    <p:extLst>
      <p:ext uri="{BB962C8B-B14F-4D97-AF65-F5344CB8AC3E}">
        <p14:creationId xmlns:p14="http://schemas.microsoft.com/office/powerpoint/2010/main" val="118319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6C4FBB-804D-7BF2-A2AF-32B3D24030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E6D452-B54D-392E-4608-84D5E57B91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28DAA-B58A-C5F5-C84C-C206696CA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A79D2C-99DD-49B6-B0B3-ABEBA93AA81D}" type="datetimeFigureOut">
              <a:rPr lang="en-US" smtClean="0"/>
              <a:t>6/24/2024</a:t>
            </a:fld>
            <a:endParaRPr lang="en-US"/>
          </a:p>
        </p:txBody>
      </p:sp>
      <p:sp>
        <p:nvSpPr>
          <p:cNvPr id="5" name="Footer Placeholder 4">
            <a:extLst>
              <a:ext uri="{FF2B5EF4-FFF2-40B4-BE49-F238E27FC236}">
                <a16:creationId xmlns:a16="http://schemas.microsoft.com/office/drawing/2014/main" id="{94384446-C1A8-0405-F824-AE8407FE0C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06254C4-C122-73CF-D708-1152F8D73D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1263608-D9C5-4A00-8B0F-3768F310AA2B}" type="slidenum">
              <a:rPr lang="en-US" smtClean="0"/>
              <a:t>‹#›</a:t>
            </a:fld>
            <a:endParaRPr lang="en-US"/>
          </a:p>
        </p:txBody>
      </p:sp>
    </p:spTree>
    <p:extLst>
      <p:ext uri="{BB962C8B-B14F-4D97-AF65-F5344CB8AC3E}">
        <p14:creationId xmlns:p14="http://schemas.microsoft.com/office/powerpoint/2010/main" val="4216372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1.jpeg"/><Relationship Id="rId18" Type="http://schemas.openxmlformats.org/officeDocument/2006/relationships/image" Target="../media/image24.jpeg"/><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8.png"/><Relationship Id="rId2" Type="http://schemas.openxmlformats.org/officeDocument/2006/relationships/notesSlide" Target="../notesSlides/notesSlide9.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0.jpeg"/><Relationship Id="rId32" Type="http://schemas.openxmlformats.org/officeDocument/2006/relationships/image" Target="../media/image37.png"/><Relationship Id="rId5" Type="http://schemas.openxmlformats.org/officeDocument/2006/relationships/image" Target="../media/image13.png"/><Relationship Id="rId15" Type="http://schemas.openxmlformats.org/officeDocument/2006/relationships/image" Target="../media/image8.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8.jpeg"/><Relationship Id="rId19" Type="http://schemas.openxmlformats.org/officeDocument/2006/relationships/image" Target="../media/image25.png"/><Relationship Id="rId31"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9.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3" Type="http://schemas.openxmlformats.org/officeDocument/2006/relationships/image" Target="../media/image21.jpeg"/><Relationship Id="rId18" Type="http://schemas.openxmlformats.org/officeDocument/2006/relationships/image" Target="../media/image24.jpeg"/><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34" Type="http://schemas.openxmlformats.org/officeDocument/2006/relationships/image" Target="../media/image3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8.png"/><Relationship Id="rId2" Type="http://schemas.openxmlformats.org/officeDocument/2006/relationships/notesSlide" Target="../notesSlides/notesSlide10.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0.jpeg"/><Relationship Id="rId32" Type="http://schemas.openxmlformats.org/officeDocument/2006/relationships/image" Target="../media/image37.png"/><Relationship Id="rId5" Type="http://schemas.openxmlformats.org/officeDocument/2006/relationships/image" Target="../media/image13.png"/><Relationship Id="rId15" Type="http://schemas.openxmlformats.org/officeDocument/2006/relationships/image" Target="../media/image8.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8.jpeg"/><Relationship Id="rId19" Type="http://schemas.openxmlformats.org/officeDocument/2006/relationships/image" Target="../media/image25.png"/><Relationship Id="rId31"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9.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6.png"/></Relationships>
</file>

<file path=ppt/slides/_rels/slide12.xml.rels><?xml version="1.0" encoding="UTF-8" standalone="yes"?>
<Relationships xmlns="http://schemas.openxmlformats.org/package/2006/relationships"><Relationship Id="rId13" Type="http://schemas.openxmlformats.org/officeDocument/2006/relationships/image" Target="../media/image21.jpeg"/><Relationship Id="rId18" Type="http://schemas.openxmlformats.org/officeDocument/2006/relationships/image" Target="../media/image24.jpeg"/><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34" Type="http://schemas.openxmlformats.org/officeDocument/2006/relationships/image" Target="../media/image38.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7.png"/><Relationship Id="rId2" Type="http://schemas.openxmlformats.org/officeDocument/2006/relationships/notesSlide" Target="../notesSlides/notesSlide11.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0.jpeg"/><Relationship Id="rId32" Type="http://schemas.microsoft.com/office/2007/relationships/hdphoto" Target="../media/hdphoto1.wdp"/><Relationship Id="rId5" Type="http://schemas.openxmlformats.org/officeDocument/2006/relationships/image" Target="../media/image13.png"/><Relationship Id="rId15" Type="http://schemas.openxmlformats.org/officeDocument/2006/relationships/image" Target="../media/image8.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8.jpeg"/><Relationship Id="rId19" Type="http://schemas.openxmlformats.org/officeDocument/2006/relationships/image" Target="../media/image25.png"/><Relationship Id="rId31" Type="http://schemas.openxmlformats.org/officeDocument/2006/relationships/image" Target="../media/image36.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9.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9.png"/><Relationship Id="rId8"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23.png"/><Relationship Id="rId18" Type="http://schemas.openxmlformats.org/officeDocument/2006/relationships/image" Target="../media/image28.png"/><Relationship Id="rId26" Type="http://schemas.microsoft.com/office/2007/relationships/hdphoto" Target="../media/hdphoto1.wdp"/><Relationship Id="rId3" Type="http://schemas.openxmlformats.org/officeDocument/2006/relationships/image" Target="../media/image43.png"/><Relationship Id="rId21" Type="http://schemas.openxmlformats.org/officeDocument/2006/relationships/image" Target="../media/image31.png"/><Relationship Id="rId7" Type="http://schemas.openxmlformats.org/officeDocument/2006/relationships/image" Target="../media/image45.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6.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jpe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8.png"/><Relationship Id="rId24" Type="http://schemas.openxmlformats.org/officeDocument/2006/relationships/image" Target="../media/image34.png"/><Relationship Id="rId5" Type="http://schemas.openxmlformats.org/officeDocument/2006/relationships/image" Target="../media/image19.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13.png"/><Relationship Id="rId10" Type="http://schemas.openxmlformats.org/officeDocument/2006/relationships/image" Target="../media/image9.png"/><Relationship Id="rId19" Type="http://schemas.openxmlformats.org/officeDocument/2006/relationships/image" Target="../media/image29.png"/><Relationship Id="rId4" Type="http://schemas.openxmlformats.org/officeDocument/2006/relationships/image" Target="../media/image16.png"/><Relationship Id="rId9" Type="http://schemas.openxmlformats.org/officeDocument/2006/relationships/image" Target="../media/image35.jpeg"/><Relationship Id="rId14" Type="http://schemas.openxmlformats.org/officeDocument/2006/relationships/image" Target="../media/image24.jpe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23.png"/><Relationship Id="rId18" Type="http://schemas.openxmlformats.org/officeDocument/2006/relationships/image" Target="../media/image28.png"/><Relationship Id="rId26" Type="http://schemas.microsoft.com/office/2007/relationships/hdphoto" Target="../media/hdphoto1.wdp"/><Relationship Id="rId3" Type="http://schemas.openxmlformats.org/officeDocument/2006/relationships/image" Target="../media/image43.png"/><Relationship Id="rId21" Type="http://schemas.openxmlformats.org/officeDocument/2006/relationships/image" Target="../media/image31.png"/><Relationship Id="rId7" Type="http://schemas.openxmlformats.org/officeDocument/2006/relationships/image" Target="../media/image45.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6.png"/><Relationship Id="rId2" Type="http://schemas.openxmlformats.org/officeDocument/2006/relationships/notesSlide" Target="../notesSlides/notesSlide13.xml"/><Relationship Id="rId16" Type="http://schemas.openxmlformats.org/officeDocument/2006/relationships/image" Target="../media/image26.png"/><Relationship Id="rId20" Type="http://schemas.openxmlformats.org/officeDocument/2006/relationships/image" Target="../media/image30.jpe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8.png"/><Relationship Id="rId24" Type="http://schemas.openxmlformats.org/officeDocument/2006/relationships/image" Target="../media/image34.png"/><Relationship Id="rId5" Type="http://schemas.openxmlformats.org/officeDocument/2006/relationships/image" Target="../media/image19.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13.png"/><Relationship Id="rId10" Type="http://schemas.openxmlformats.org/officeDocument/2006/relationships/image" Target="../media/image9.png"/><Relationship Id="rId19" Type="http://schemas.openxmlformats.org/officeDocument/2006/relationships/image" Target="../media/image29.png"/><Relationship Id="rId4" Type="http://schemas.openxmlformats.org/officeDocument/2006/relationships/image" Target="../media/image16.png"/><Relationship Id="rId9" Type="http://schemas.openxmlformats.org/officeDocument/2006/relationships/image" Target="../media/image35.jpeg"/><Relationship Id="rId14" Type="http://schemas.openxmlformats.org/officeDocument/2006/relationships/image" Target="../media/image24.jpe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43.png"/><Relationship Id="rId21" Type="http://schemas.openxmlformats.org/officeDocument/2006/relationships/image" Target="../media/image31.png"/><Relationship Id="rId7" Type="http://schemas.openxmlformats.org/officeDocument/2006/relationships/image" Target="../media/image45.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9.png"/><Relationship Id="rId2" Type="http://schemas.openxmlformats.org/officeDocument/2006/relationships/notesSlide" Target="../notesSlides/notesSlide14.xml"/><Relationship Id="rId16" Type="http://schemas.openxmlformats.org/officeDocument/2006/relationships/image" Target="../media/image26.png"/><Relationship Id="rId20" Type="http://schemas.openxmlformats.org/officeDocument/2006/relationships/image" Target="../media/image30.jpeg"/><Relationship Id="rId29"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8.png"/><Relationship Id="rId24" Type="http://schemas.openxmlformats.org/officeDocument/2006/relationships/image" Target="../media/image34.png"/><Relationship Id="rId5" Type="http://schemas.openxmlformats.org/officeDocument/2006/relationships/image" Target="../media/image19.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7.png"/><Relationship Id="rId10" Type="http://schemas.openxmlformats.org/officeDocument/2006/relationships/image" Target="../media/image9.png"/><Relationship Id="rId19" Type="http://schemas.openxmlformats.org/officeDocument/2006/relationships/image" Target="../media/image29.png"/><Relationship Id="rId31"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35.jpeg"/><Relationship Id="rId14" Type="http://schemas.openxmlformats.org/officeDocument/2006/relationships/image" Target="../media/image24.jpeg"/><Relationship Id="rId22" Type="http://schemas.openxmlformats.org/officeDocument/2006/relationships/image" Target="../media/image32.png"/><Relationship Id="rId27" Type="http://schemas.microsoft.com/office/2007/relationships/hdphoto" Target="../media/hdphoto1.wdp"/><Relationship Id="rId30"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png"/><Relationship Id="rId26" Type="http://schemas.microsoft.com/office/2007/relationships/hdphoto" Target="../media/hdphoto1.wdp"/><Relationship Id="rId3" Type="http://schemas.openxmlformats.org/officeDocument/2006/relationships/image" Target="../media/image11.pn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15.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jpe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8.png"/><Relationship Id="rId10" Type="http://schemas.openxmlformats.org/officeDocument/2006/relationships/image" Target="../media/image8.png"/><Relationship Id="rId19" Type="http://schemas.openxmlformats.org/officeDocument/2006/relationships/image" Target="../media/image30.jpe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png"/><Relationship Id="rId26" Type="http://schemas.microsoft.com/office/2007/relationships/hdphoto" Target="../media/hdphoto1.wdp"/><Relationship Id="rId3" Type="http://schemas.openxmlformats.org/officeDocument/2006/relationships/image" Target="../media/image11.pn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16.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jpe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8.png"/><Relationship Id="rId10" Type="http://schemas.openxmlformats.org/officeDocument/2006/relationships/image" Target="../media/image8.png"/><Relationship Id="rId19" Type="http://schemas.openxmlformats.org/officeDocument/2006/relationships/image" Target="../media/image30.jpe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9.png"/><Relationship Id="rId21" Type="http://schemas.openxmlformats.org/officeDocument/2006/relationships/image" Target="../media/image37.png"/><Relationship Id="rId7" Type="http://schemas.openxmlformats.org/officeDocument/2006/relationships/image" Target="../media/image24.jpe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17.png"/><Relationship Id="rId2" Type="http://schemas.openxmlformats.org/officeDocument/2006/relationships/notesSlide" Target="../notesSlides/notesSlide17.xml"/><Relationship Id="rId16" Type="http://schemas.openxmlformats.org/officeDocument/2006/relationships/image" Target="../media/image33.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1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38.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38.png"/><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37.png"/><Relationship Id="rId25" Type="http://schemas.openxmlformats.org/officeDocument/2006/relationships/image" Target="../media/image31.png"/><Relationship Id="rId2" Type="http://schemas.openxmlformats.org/officeDocument/2006/relationships/notesSlide" Target="../notesSlides/notesSlide18.xml"/><Relationship Id="rId16" Type="http://schemas.microsoft.com/office/2007/relationships/hdphoto" Target="../media/hdphoto1.wdp"/><Relationship Id="rId20"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0.jpeg"/><Relationship Id="rId5" Type="http://schemas.openxmlformats.org/officeDocument/2006/relationships/image" Target="../media/image13.png"/><Relationship Id="rId15" Type="http://schemas.openxmlformats.org/officeDocument/2006/relationships/image" Target="../media/image36.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8.png"/><Relationship Id="rId19"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35.jpeg"/><Relationship Id="rId22" Type="http://schemas.openxmlformats.org/officeDocument/2006/relationships/image" Target="../media/image28.png"/><Relationship Id="rId27"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png"/><Relationship Id="rId26" Type="http://schemas.openxmlformats.org/officeDocument/2006/relationships/image" Target="../media/image49.png"/><Relationship Id="rId3" Type="http://schemas.openxmlformats.org/officeDocument/2006/relationships/image" Target="../media/image11.pn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48.png"/><Relationship Id="rId2" Type="http://schemas.openxmlformats.org/officeDocument/2006/relationships/notesSlide" Target="../notesSlides/notesSlide19.xml"/><Relationship Id="rId16" Type="http://schemas.openxmlformats.org/officeDocument/2006/relationships/image" Target="../media/image27.png"/><Relationship Id="rId20" Type="http://schemas.openxmlformats.org/officeDocument/2006/relationships/image" Target="../media/image31.png"/><Relationship Id="rId29"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47.pn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6.png"/><Relationship Id="rId10" Type="http://schemas.openxmlformats.org/officeDocument/2006/relationships/image" Target="../media/image8.png"/><Relationship Id="rId19" Type="http://schemas.openxmlformats.org/officeDocument/2006/relationships/image" Target="../media/image30.jpeg"/><Relationship Id="rId31"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5.jpeg"/><Relationship Id="rId30"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png"/><Relationship Id="rId26" Type="http://schemas.openxmlformats.org/officeDocument/2006/relationships/image" Target="../media/image49.png"/><Relationship Id="rId3" Type="http://schemas.openxmlformats.org/officeDocument/2006/relationships/image" Target="../media/image11.pn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48.png"/><Relationship Id="rId2" Type="http://schemas.openxmlformats.org/officeDocument/2006/relationships/notesSlide" Target="../notesSlides/notesSlide20.xml"/><Relationship Id="rId16" Type="http://schemas.openxmlformats.org/officeDocument/2006/relationships/image" Target="../media/image27.png"/><Relationship Id="rId20" Type="http://schemas.openxmlformats.org/officeDocument/2006/relationships/image" Target="../media/image31.png"/><Relationship Id="rId29"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47.png"/><Relationship Id="rId32" Type="http://schemas.openxmlformats.org/officeDocument/2006/relationships/image" Target="../media/image39.pn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6.png"/><Relationship Id="rId10" Type="http://schemas.openxmlformats.org/officeDocument/2006/relationships/image" Target="../media/image8.png"/><Relationship Id="rId19" Type="http://schemas.openxmlformats.org/officeDocument/2006/relationships/image" Target="../media/image30.jpeg"/><Relationship Id="rId31"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5.jpeg"/><Relationship Id="rId30"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png"/><Relationship Id="rId26" Type="http://schemas.openxmlformats.org/officeDocument/2006/relationships/image" Target="../media/image49.png"/><Relationship Id="rId3" Type="http://schemas.openxmlformats.org/officeDocument/2006/relationships/image" Target="../media/image11.pn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27.png"/><Relationship Id="rId20" Type="http://schemas.openxmlformats.org/officeDocument/2006/relationships/image" Target="../media/image31.png"/><Relationship Id="rId29"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47.pn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6.png"/><Relationship Id="rId10" Type="http://schemas.openxmlformats.org/officeDocument/2006/relationships/image" Target="../media/image8.png"/><Relationship Id="rId19" Type="http://schemas.openxmlformats.org/officeDocument/2006/relationships/image" Target="../media/image30.jpeg"/><Relationship Id="rId31"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5.jpeg"/><Relationship Id="rId30"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9.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1.png"/><Relationship Id="rId21" Type="http://schemas.openxmlformats.org/officeDocument/2006/relationships/image" Target="../media/image28.png"/><Relationship Id="rId7" Type="http://schemas.openxmlformats.org/officeDocument/2006/relationships/image" Target="../media/image18.jpeg"/><Relationship Id="rId12" Type="http://schemas.openxmlformats.org/officeDocument/2006/relationships/image" Target="../media/image53.png"/><Relationship Id="rId17" Type="http://schemas.openxmlformats.org/officeDocument/2006/relationships/image" Target="../media/image24.jpeg"/><Relationship Id="rId25" Type="http://schemas.openxmlformats.org/officeDocument/2006/relationships/image" Target="../media/image32.png"/><Relationship Id="rId2" Type="http://schemas.openxmlformats.org/officeDocument/2006/relationships/notesSlide" Target="../notesSlides/notesSlide22.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52.png"/><Relationship Id="rId24" Type="http://schemas.openxmlformats.org/officeDocument/2006/relationships/image" Target="../media/image31.png"/><Relationship Id="rId32" Type="http://schemas.openxmlformats.org/officeDocument/2006/relationships/image" Target="../media/image38.png"/><Relationship Id="rId5"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jpeg"/><Relationship Id="rId28" Type="http://schemas.openxmlformats.org/officeDocument/2006/relationships/image" Target="../media/image35.jpeg"/><Relationship Id="rId10" Type="http://schemas.openxmlformats.org/officeDocument/2006/relationships/image" Target="../media/image51.png"/><Relationship Id="rId19" Type="http://schemas.openxmlformats.org/officeDocument/2006/relationships/image" Target="../media/image26.png"/><Relationship Id="rId31"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8.png"/><Relationship Id="rId22" Type="http://schemas.openxmlformats.org/officeDocument/2006/relationships/image" Target="../media/image29.png"/><Relationship Id="rId27" Type="http://schemas.openxmlformats.org/officeDocument/2006/relationships/image" Target="../media/image34.png"/><Relationship Id="rId30" Type="http://schemas.microsoft.com/office/2007/relationships/hdphoto" Target="../media/hdphoto1.wdp"/></Relationships>
</file>

<file path=ppt/slides/_rels/slide24.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1.png"/><Relationship Id="rId21" Type="http://schemas.openxmlformats.org/officeDocument/2006/relationships/image" Target="../media/image28.png"/><Relationship Id="rId7" Type="http://schemas.openxmlformats.org/officeDocument/2006/relationships/image" Target="../media/image18.jpeg"/><Relationship Id="rId12" Type="http://schemas.openxmlformats.org/officeDocument/2006/relationships/image" Target="../media/image53.pn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39.png"/><Relationship Id="rId2" Type="http://schemas.openxmlformats.org/officeDocument/2006/relationships/notesSlide" Target="../notesSlides/notesSlide23.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52.png"/><Relationship Id="rId24" Type="http://schemas.openxmlformats.org/officeDocument/2006/relationships/image" Target="../media/image31.png"/><Relationship Id="rId32" Type="http://schemas.openxmlformats.org/officeDocument/2006/relationships/image" Target="../media/image38.png"/><Relationship Id="rId5"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jpeg"/><Relationship Id="rId28" Type="http://schemas.openxmlformats.org/officeDocument/2006/relationships/image" Target="../media/image35.jpeg"/><Relationship Id="rId10" Type="http://schemas.openxmlformats.org/officeDocument/2006/relationships/image" Target="../media/image51.png"/><Relationship Id="rId19" Type="http://schemas.openxmlformats.org/officeDocument/2006/relationships/image" Target="../media/image26.png"/><Relationship Id="rId31"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8.png"/><Relationship Id="rId22" Type="http://schemas.openxmlformats.org/officeDocument/2006/relationships/image" Target="../media/image29.png"/><Relationship Id="rId27" Type="http://schemas.openxmlformats.org/officeDocument/2006/relationships/image" Target="../media/image34.png"/><Relationship Id="rId30" Type="http://schemas.microsoft.com/office/2007/relationships/hdphoto" Target="../media/hdphoto1.wdp"/><Relationship Id="rId8"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9.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1.png"/><Relationship Id="rId21" Type="http://schemas.openxmlformats.org/officeDocument/2006/relationships/image" Target="../media/image28.png"/><Relationship Id="rId7" Type="http://schemas.openxmlformats.org/officeDocument/2006/relationships/image" Target="../media/image18.jpeg"/><Relationship Id="rId12" Type="http://schemas.openxmlformats.org/officeDocument/2006/relationships/image" Target="../media/image53.png"/><Relationship Id="rId17" Type="http://schemas.openxmlformats.org/officeDocument/2006/relationships/image" Target="../media/image24.jpeg"/><Relationship Id="rId25" Type="http://schemas.openxmlformats.org/officeDocument/2006/relationships/image" Target="../media/image32.png"/><Relationship Id="rId2" Type="http://schemas.openxmlformats.org/officeDocument/2006/relationships/notesSlide" Target="../notesSlides/notesSlide24.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52.png"/><Relationship Id="rId24" Type="http://schemas.openxmlformats.org/officeDocument/2006/relationships/image" Target="../media/image31.png"/><Relationship Id="rId32" Type="http://schemas.openxmlformats.org/officeDocument/2006/relationships/image" Target="../media/image38.png"/><Relationship Id="rId5"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jpeg"/><Relationship Id="rId28" Type="http://schemas.openxmlformats.org/officeDocument/2006/relationships/image" Target="../media/image35.jpeg"/><Relationship Id="rId10" Type="http://schemas.openxmlformats.org/officeDocument/2006/relationships/image" Target="../media/image51.png"/><Relationship Id="rId19" Type="http://schemas.openxmlformats.org/officeDocument/2006/relationships/image" Target="../media/image26.png"/><Relationship Id="rId31"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8.png"/><Relationship Id="rId22" Type="http://schemas.openxmlformats.org/officeDocument/2006/relationships/image" Target="../media/image29.png"/><Relationship Id="rId27" Type="http://schemas.openxmlformats.org/officeDocument/2006/relationships/image" Target="../media/image34.png"/><Relationship Id="rId30"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9.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1.png"/><Relationship Id="rId21" Type="http://schemas.openxmlformats.org/officeDocument/2006/relationships/image" Target="../media/image28.png"/><Relationship Id="rId7" Type="http://schemas.openxmlformats.org/officeDocument/2006/relationships/image" Target="../media/image18.jpeg"/><Relationship Id="rId12" Type="http://schemas.openxmlformats.org/officeDocument/2006/relationships/image" Target="../media/image53.png"/><Relationship Id="rId17" Type="http://schemas.openxmlformats.org/officeDocument/2006/relationships/image" Target="../media/image24.jpeg"/><Relationship Id="rId25" Type="http://schemas.openxmlformats.org/officeDocument/2006/relationships/image" Target="../media/image32.png"/><Relationship Id="rId2" Type="http://schemas.openxmlformats.org/officeDocument/2006/relationships/notesSlide" Target="../notesSlides/notesSlide2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52.png"/><Relationship Id="rId24" Type="http://schemas.openxmlformats.org/officeDocument/2006/relationships/image" Target="../media/image31.png"/><Relationship Id="rId32" Type="http://schemas.openxmlformats.org/officeDocument/2006/relationships/image" Target="../media/image38.png"/><Relationship Id="rId5"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jpeg"/><Relationship Id="rId28" Type="http://schemas.openxmlformats.org/officeDocument/2006/relationships/image" Target="../media/image35.jpeg"/><Relationship Id="rId10" Type="http://schemas.openxmlformats.org/officeDocument/2006/relationships/image" Target="../media/image51.png"/><Relationship Id="rId19" Type="http://schemas.openxmlformats.org/officeDocument/2006/relationships/image" Target="../media/image26.png"/><Relationship Id="rId31"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8.png"/><Relationship Id="rId22" Type="http://schemas.openxmlformats.org/officeDocument/2006/relationships/image" Target="../media/image29.png"/><Relationship Id="rId27" Type="http://schemas.openxmlformats.org/officeDocument/2006/relationships/image" Target="../media/image34.png"/><Relationship Id="rId30" Type="http://schemas.microsoft.com/office/2007/relationships/hdphoto" Target="../media/hdphoto1.wdp"/></Relationships>
</file>

<file path=ppt/slides/_rels/slide27.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1.png"/><Relationship Id="rId21" Type="http://schemas.openxmlformats.org/officeDocument/2006/relationships/image" Target="../media/image28.png"/><Relationship Id="rId7" Type="http://schemas.openxmlformats.org/officeDocument/2006/relationships/image" Target="../media/image18.jpeg"/><Relationship Id="rId12" Type="http://schemas.openxmlformats.org/officeDocument/2006/relationships/image" Target="../media/image53.pn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39.png"/><Relationship Id="rId2" Type="http://schemas.openxmlformats.org/officeDocument/2006/relationships/notesSlide" Target="../notesSlides/notesSlide26.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52.png"/><Relationship Id="rId24" Type="http://schemas.openxmlformats.org/officeDocument/2006/relationships/image" Target="../media/image31.png"/><Relationship Id="rId32" Type="http://schemas.openxmlformats.org/officeDocument/2006/relationships/image" Target="../media/image38.png"/><Relationship Id="rId5"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jpeg"/><Relationship Id="rId28" Type="http://schemas.openxmlformats.org/officeDocument/2006/relationships/image" Target="../media/image35.jpeg"/><Relationship Id="rId10" Type="http://schemas.openxmlformats.org/officeDocument/2006/relationships/image" Target="../media/image51.png"/><Relationship Id="rId19" Type="http://schemas.openxmlformats.org/officeDocument/2006/relationships/image" Target="../media/image26.png"/><Relationship Id="rId31"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8.png"/><Relationship Id="rId22" Type="http://schemas.openxmlformats.org/officeDocument/2006/relationships/image" Target="../media/image29.png"/><Relationship Id="rId27" Type="http://schemas.openxmlformats.org/officeDocument/2006/relationships/image" Target="../media/image34.png"/><Relationship Id="rId30" Type="http://schemas.microsoft.com/office/2007/relationships/hdphoto" Target="../media/hdphoto1.wdp"/><Relationship Id="rId8" Type="http://schemas.openxmlformats.org/officeDocument/2006/relationships/image" Target="../media/image19.png"/></Relationships>
</file>

<file path=ppt/slides/_rels/slide28.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1.png"/><Relationship Id="rId21" Type="http://schemas.openxmlformats.org/officeDocument/2006/relationships/image" Target="../media/image28.png"/><Relationship Id="rId7" Type="http://schemas.openxmlformats.org/officeDocument/2006/relationships/image" Target="../media/image18.jpeg"/><Relationship Id="rId12" Type="http://schemas.openxmlformats.org/officeDocument/2006/relationships/image" Target="../media/image53.pn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39.png"/><Relationship Id="rId2" Type="http://schemas.openxmlformats.org/officeDocument/2006/relationships/notesSlide" Target="../notesSlides/notesSlide27.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52.png"/><Relationship Id="rId24" Type="http://schemas.openxmlformats.org/officeDocument/2006/relationships/image" Target="../media/image31.png"/><Relationship Id="rId32" Type="http://schemas.openxmlformats.org/officeDocument/2006/relationships/image" Target="../media/image38.png"/><Relationship Id="rId5"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jpeg"/><Relationship Id="rId28" Type="http://schemas.openxmlformats.org/officeDocument/2006/relationships/image" Target="../media/image35.jpeg"/><Relationship Id="rId10" Type="http://schemas.openxmlformats.org/officeDocument/2006/relationships/image" Target="../media/image51.png"/><Relationship Id="rId19" Type="http://schemas.openxmlformats.org/officeDocument/2006/relationships/image" Target="../media/image26.png"/><Relationship Id="rId31"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8.png"/><Relationship Id="rId22" Type="http://schemas.openxmlformats.org/officeDocument/2006/relationships/image" Target="../media/image29.png"/><Relationship Id="rId27" Type="http://schemas.openxmlformats.org/officeDocument/2006/relationships/image" Target="../media/image34.png"/><Relationship Id="rId30" Type="http://schemas.microsoft.com/office/2007/relationships/hdphoto" Target="../media/hdphoto1.wdp"/><Relationship Id="rId8" Type="http://schemas.openxmlformats.org/officeDocument/2006/relationships/image" Target="../media/image19.png"/></Relationships>
</file>

<file path=ppt/slides/_rels/slide29.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1.png"/><Relationship Id="rId21" Type="http://schemas.openxmlformats.org/officeDocument/2006/relationships/image" Target="../media/image28.png"/><Relationship Id="rId7" Type="http://schemas.openxmlformats.org/officeDocument/2006/relationships/image" Target="../media/image18.jpeg"/><Relationship Id="rId12" Type="http://schemas.openxmlformats.org/officeDocument/2006/relationships/image" Target="../media/image53.pn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39.png"/><Relationship Id="rId2" Type="http://schemas.openxmlformats.org/officeDocument/2006/relationships/notesSlide" Target="../notesSlides/notesSlide28.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52.png"/><Relationship Id="rId24" Type="http://schemas.openxmlformats.org/officeDocument/2006/relationships/image" Target="../media/image31.png"/><Relationship Id="rId32" Type="http://schemas.openxmlformats.org/officeDocument/2006/relationships/image" Target="../media/image38.png"/><Relationship Id="rId5"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jpeg"/><Relationship Id="rId28" Type="http://schemas.openxmlformats.org/officeDocument/2006/relationships/image" Target="../media/image35.jpeg"/><Relationship Id="rId10" Type="http://schemas.openxmlformats.org/officeDocument/2006/relationships/image" Target="../media/image51.png"/><Relationship Id="rId19" Type="http://schemas.openxmlformats.org/officeDocument/2006/relationships/image" Target="../media/image26.png"/><Relationship Id="rId31"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8.png"/><Relationship Id="rId22" Type="http://schemas.openxmlformats.org/officeDocument/2006/relationships/image" Target="../media/image29.png"/><Relationship Id="rId27" Type="http://schemas.openxmlformats.org/officeDocument/2006/relationships/image" Target="../media/image34.png"/><Relationship Id="rId30" Type="http://schemas.microsoft.com/office/2007/relationships/hdphoto" Target="../media/hdphoto1.wdp"/><Relationship Id="rId8" Type="http://schemas.openxmlformats.org/officeDocument/2006/relationships/image" Target="../media/image19.png"/></Relationships>
</file>

<file path=ppt/slides/_rels/slide3.xml.rels><?xml version="1.0" encoding="UTF-8" standalone="yes"?>
<Relationships xmlns="http://schemas.openxmlformats.org/package/2006/relationships"><Relationship Id="rId13" Type="http://schemas.openxmlformats.org/officeDocument/2006/relationships/image" Target="../media/image21.jpeg"/><Relationship Id="rId18" Type="http://schemas.openxmlformats.org/officeDocument/2006/relationships/image" Target="../media/image24.jpeg"/><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0.jpeg"/><Relationship Id="rId32" Type="http://schemas.openxmlformats.org/officeDocument/2006/relationships/image" Target="../media/image37.png"/><Relationship Id="rId5" Type="http://schemas.openxmlformats.org/officeDocument/2006/relationships/image" Target="../media/image13.png"/><Relationship Id="rId15" Type="http://schemas.openxmlformats.org/officeDocument/2006/relationships/image" Target="../media/image8.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8.jpeg"/><Relationship Id="rId19" Type="http://schemas.openxmlformats.org/officeDocument/2006/relationships/image" Target="../media/image25.png"/><Relationship Id="rId31"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9.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6.png"/></Relationships>
</file>

<file path=ppt/slides/_rels/slide30.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1.png"/><Relationship Id="rId21" Type="http://schemas.openxmlformats.org/officeDocument/2006/relationships/image" Target="../media/image28.png"/><Relationship Id="rId7" Type="http://schemas.openxmlformats.org/officeDocument/2006/relationships/image" Target="../media/image18.jpeg"/><Relationship Id="rId12" Type="http://schemas.openxmlformats.org/officeDocument/2006/relationships/image" Target="../media/image53.pn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39.png"/><Relationship Id="rId2" Type="http://schemas.openxmlformats.org/officeDocument/2006/relationships/notesSlide" Target="../notesSlides/notesSlide29.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52.png"/><Relationship Id="rId24" Type="http://schemas.openxmlformats.org/officeDocument/2006/relationships/image" Target="../media/image31.png"/><Relationship Id="rId32" Type="http://schemas.openxmlformats.org/officeDocument/2006/relationships/image" Target="../media/image38.png"/><Relationship Id="rId5"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jpeg"/><Relationship Id="rId28" Type="http://schemas.openxmlformats.org/officeDocument/2006/relationships/image" Target="../media/image35.jpeg"/><Relationship Id="rId10" Type="http://schemas.openxmlformats.org/officeDocument/2006/relationships/image" Target="../media/image51.png"/><Relationship Id="rId19" Type="http://schemas.openxmlformats.org/officeDocument/2006/relationships/image" Target="../media/image26.png"/><Relationship Id="rId31"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8.png"/><Relationship Id="rId22" Type="http://schemas.openxmlformats.org/officeDocument/2006/relationships/image" Target="../media/image29.png"/><Relationship Id="rId27" Type="http://schemas.openxmlformats.org/officeDocument/2006/relationships/image" Target="../media/image34.png"/><Relationship Id="rId30" Type="http://schemas.microsoft.com/office/2007/relationships/hdphoto" Target="../media/hdphoto1.wdp"/><Relationship Id="rId8" Type="http://schemas.openxmlformats.org/officeDocument/2006/relationships/image" Target="../media/image19.pn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jpeg"/><Relationship Id="rId3" Type="http://schemas.openxmlformats.org/officeDocument/2006/relationships/image" Target="../media/image11.png"/><Relationship Id="rId21" Type="http://schemas.openxmlformats.org/officeDocument/2006/relationships/image" Target="../media/image30.jpeg"/><Relationship Id="rId7" Type="http://schemas.openxmlformats.org/officeDocument/2006/relationships/image" Target="../media/image18.jpeg"/><Relationship Id="rId12" Type="http://schemas.openxmlformats.org/officeDocument/2006/relationships/image" Target="../media/image8.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notesSlide" Target="../notesSlides/notesSlide30.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9.png"/><Relationship Id="rId24" Type="http://schemas.openxmlformats.org/officeDocument/2006/relationships/image" Target="../media/image33.png"/><Relationship Id="rId5" Type="http://schemas.openxmlformats.org/officeDocument/2006/relationships/image" Target="../media/image13.png"/><Relationship Id="rId15" Type="http://schemas.openxmlformats.org/officeDocument/2006/relationships/image" Target="../media/image24.jpeg"/><Relationship Id="rId23" Type="http://schemas.openxmlformats.org/officeDocument/2006/relationships/image" Target="../media/image32.png"/><Relationship Id="rId28" Type="http://schemas.microsoft.com/office/2007/relationships/hdphoto" Target="../media/hdphoto1.wdp"/><Relationship Id="rId10" Type="http://schemas.openxmlformats.org/officeDocument/2006/relationships/image" Target="../media/image53.png"/><Relationship Id="rId19" Type="http://schemas.openxmlformats.org/officeDocument/2006/relationships/image" Target="../media/image28.png"/><Relationship Id="rId4" Type="http://schemas.openxmlformats.org/officeDocument/2006/relationships/image" Target="../media/image12.png"/><Relationship Id="rId9" Type="http://schemas.openxmlformats.org/officeDocument/2006/relationships/image" Target="../media/image52.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jpeg"/><Relationship Id="rId3" Type="http://schemas.openxmlformats.org/officeDocument/2006/relationships/image" Target="../media/image11.png"/><Relationship Id="rId21" Type="http://schemas.openxmlformats.org/officeDocument/2006/relationships/image" Target="../media/image30.jpeg"/><Relationship Id="rId7" Type="http://schemas.openxmlformats.org/officeDocument/2006/relationships/image" Target="../media/image18.jpeg"/><Relationship Id="rId12" Type="http://schemas.openxmlformats.org/officeDocument/2006/relationships/image" Target="../media/image8.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notesSlide" Target="../notesSlides/notesSlide31.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9.png"/><Relationship Id="rId24" Type="http://schemas.openxmlformats.org/officeDocument/2006/relationships/image" Target="../media/image33.png"/><Relationship Id="rId5" Type="http://schemas.openxmlformats.org/officeDocument/2006/relationships/image" Target="../media/image13.png"/><Relationship Id="rId15" Type="http://schemas.openxmlformats.org/officeDocument/2006/relationships/image" Target="../media/image24.jpeg"/><Relationship Id="rId23" Type="http://schemas.openxmlformats.org/officeDocument/2006/relationships/image" Target="../media/image32.png"/><Relationship Id="rId28" Type="http://schemas.microsoft.com/office/2007/relationships/hdphoto" Target="../media/hdphoto1.wdp"/><Relationship Id="rId10" Type="http://schemas.openxmlformats.org/officeDocument/2006/relationships/image" Target="../media/image53.png"/><Relationship Id="rId19" Type="http://schemas.openxmlformats.org/officeDocument/2006/relationships/image" Target="../media/image28.png"/><Relationship Id="rId4" Type="http://schemas.openxmlformats.org/officeDocument/2006/relationships/image" Target="../media/image12.png"/><Relationship Id="rId9" Type="http://schemas.openxmlformats.org/officeDocument/2006/relationships/image" Target="../media/image52.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8.pn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jpeg"/><Relationship Id="rId3" Type="http://schemas.openxmlformats.org/officeDocument/2006/relationships/image" Target="../media/image11.png"/><Relationship Id="rId21" Type="http://schemas.openxmlformats.org/officeDocument/2006/relationships/image" Target="../media/image30.jpeg"/><Relationship Id="rId7" Type="http://schemas.openxmlformats.org/officeDocument/2006/relationships/image" Target="../media/image18.jpeg"/><Relationship Id="rId12" Type="http://schemas.openxmlformats.org/officeDocument/2006/relationships/image" Target="../media/image8.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notesSlide" Target="../notesSlides/notesSlide32.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9.png"/><Relationship Id="rId24" Type="http://schemas.openxmlformats.org/officeDocument/2006/relationships/image" Target="../media/image33.png"/><Relationship Id="rId5" Type="http://schemas.openxmlformats.org/officeDocument/2006/relationships/image" Target="../media/image13.png"/><Relationship Id="rId15" Type="http://schemas.openxmlformats.org/officeDocument/2006/relationships/image" Target="../media/image24.jpeg"/><Relationship Id="rId23" Type="http://schemas.openxmlformats.org/officeDocument/2006/relationships/image" Target="../media/image32.png"/><Relationship Id="rId28" Type="http://schemas.microsoft.com/office/2007/relationships/hdphoto" Target="../media/hdphoto1.wdp"/><Relationship Id="rId10" Type="http://schemas.openxmlformats.org/officeDocument/2006/relationships/image" Target="../media/image53.png"/><Relationship Id="rId19" Type="http://schemas.openxmlformats.org/officeDocument/2006/relationships/image" Target="../media/image28.png"/><Relationship Id="rId4" Type="http://schemas.openxmlformats.org/officeDocument/2006/relationships/image" Target="../media/image12.png"/><Relationship Id="rId9" Type="http://schemas.openxmlformats.org/officeDocument/2006/relationships/image" Target="../media/image52.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png"/><Relationship Id="rId26" Type="http://schemas.microsoft.com/office/2007/relationships/hdphoto" Target="../media/hdphoto1.wdp"/><Relationship Id="rId3" Type="http://schemas.openxmlformats.org/officeDocument/2006/relationships/image" Target="../media/image11.pn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33.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jpe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8.png"/><Relationship Id="rId10" Type="http://schemas.openxmlformats.org/officeDocument/2006/relationships/image" Target="../media/image8.png"/><Relationship Id="rId19" Type="http://schemas.openxmlformats.org/officeDocument/2006/relationships/image" Target="../media/image30.jpe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png"/><Relationship Id="rId26" Type="http://schemas.microsoft.com/office/2007/relationships/hdphoto" Target="../media/hdphoto1.wdp"/><Relationship Id="rId3" Type="http://schemas.openxmlformats.org/officeDocument/2006/relationships/image" Target="../media/image11.pn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34.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jpe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8.png"/><Relationship Id="rId10" Type="http://schemas.openxmlformats.org/officeDocument/2006/relationships/image" Target="../media/image8.png"/><Relationship Id="rId19" Type="http://schemas.openxmlformats.org/officeDocument/2006/relationships/image" Target="../media/image30.jpe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7.png"/><Relationship Id="rId30" Type="http://schemas.openxmlformats.org/officeDocument/2006/relationships/image" Target="../media/image39.png"/></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png"/><Relationship Id="rId26" Type="http://schemas.microsoft.com/office/2007/relationships/hdphoto" Target="../media/hdphoto1.wdp"/><Relationship Id="rId3" Type="http://schemas.openxmlformats.org/officeDocument/2006/relationships/image" Target="../media/image11.pn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35.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jpe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8.png"/><Relationship Id="rId10" Type="http://schemas.openxmlformats.org/officeDocument/2006/relationships/image" Target="../media/image8.png"/><Relationship Id="rId19" Type="http://schemas.openxmlformats.org/officeDocument/2006/relationships/image" Target="../media/image30.jpe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png"/><Relationship Id="rId26" Type="http://schemas.microsoft.com/office/2007/relationships/hdphoto" Target="../media/hdphoto1.wdp"/><Relationship Id="rId3" Type="http://schemas.openxmlformats.org/officeDocument/2006/relationships/image" Target="../media/image11.png"/><Relationship Id="rId21" Type="http://schemas.openxmlformats.org/officeDocument/2006/relationships/image" Target="../media/image32.pn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36.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jpeg"/><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8.png"/><Relationship Id="rId10" Type="http://schemas.openxmlformats.org/officeDocument/2006/relationships/image" Target="../media/image8.png"/><Relationship Id="rId19" Type="http://schemas.openxmlformats.org/officeDocument/2006/relationships/image" Target="../media/image30.jpe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7.png"/></Relationships>
</file>

<file path=ppt/slides/_rels/slide3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18" Type="http://schemas.openxmlformats.org/officeDocument/2006/relationships/image" Target="../media/image35.jpeg"/><Relationship Id="rId26" Type="http://schemas.openxmlformats.org/officeDocument/2006/relationships/image" Target="../media/image50.png"/><Relationship Id="rId3" Type="http://schemas.openxmlformats.org/officeDocument/2006/relationships/image" Target="../media/image9.png"/><Relationship Id="rId21" Type="http://schemas.openxmlformats.org/officeDocument/2006/relationships/image" Target="../media/image37.png"/><Relationship Id="rId7" Type="http://schemas.openxmlformats.org/officeDocument/2006/relationships/image" Target="../media/image24.jpe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17.png"/><Relationship Id="rId2" Type="http://schemas.openxmlformats.org/officeDocument/2006/relationships/notesSlide" Target="../notesSlides/notesSlide37.xml"/><Relationship Id="rId16" Type="http://schemas.openxmlformats.org/officeDocument/2006/relationships/image" Target="../media/image33.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1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38.png"/><Relationship Id="rId28" Type="http://schemas.openxmlformats.org/officeDocument/2006/relationships/image" Target="../media/image15.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13.png"/><Relationship Id="rId27" Type="http://schemas.openxmlformats.org/officeDocument/2006/relationships/image" Target="../media/image20.png"/></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18" Type="http://schemas.openxmlformats.org/officeDocument/2006/relationships/image" Target="../media/image35.jpeg"/><Relationship Id="rId26" Type="http://schemas.openxmlformats.org/officeDocument/2006/relationships/image" Target="../media/image50.png"/><Relationship Id="rId3" Type="http://schemas.openxmlformats.org/officeDocument/2006/relationships/image" Target="../media/image9.png"/><Relationship Id="rId21" Type="http://schemas.openxmlformats.org/officeDocument/2006/relationships/image" Target="../media/image37.png"/><Relationship Id="rId7" Type="http://schemas.openxmlformats.org/officeDocument/2006/relationships/image" Target="../media/image24.jpe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17.png"/><Relationship Id="rId2" Type="http://schemas.openxmlformats.org/officeDocument/2006/relationships/notesSlide" Target="../notesSlides/notesSlide38.xml"/><Relationship Id="rId16" Type="http://schemas.openxmlformats.org/officeDocument/2006/relationships/image" Target="../media/image33.png"/><Relationship Id="rId20" Type="http://schemas.microsoft.com/office/2007/relationships/hdphoto" Target="../media/hdphoto1.wdp"/><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1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38.png"/><Relationship Id="rId28" Type="http://schemas.openxmlformats.org/officeDocument/2006/relationships/image" Target="../media/image15.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13.png"/><Relationship Id="rId27" Type="http://schemas.openxmlformats.org/officeDocument/2006/relationships/image" Target="../media/image20.png"/></Relationships>
</file>

<file path=ppt/slides/_rels/slide4.xml.rels><?xml version="1.0" encoding="UTF-8" standalone="yes"?>
<Relationships xmlns="http://schemas.openxmlformats.org/package/2006/relationships"><Relationship Id="rId13" Type="http://schemas.openxmlformats.org/officeDocument/2006/relationships/image" Target="../media/image21.jpeg"/><Relationship Id="rId18" Type="http://schemas.openxmlformats.org/officeDocument/2006/relationships/image" Target="../media/image24.jpeg"/><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34" Type="http://schemas.openxmlformats.org/officeDocument/2006/relationships/image" Target="../media/image3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0.jpeg"/><Relationship Id="rId32" Type="http://schemas.openxmlformats.org/officeDocument/2006/relationships/image" Target="../media/image37.png"/><Relationship Id="rId5" Type="http://schemas.openxmlformats.org/officeDocument/2006/relationships/image" Target="../media/image13.png"/><Relationship Id="rId15" Type="http://schemas.openxmlformats.org/officeDocument/2006/relationships/image" Target="../media/image8.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8.jpeg"/><Relationship Id="rId19" Type="http://schemas.openxmlformats.org/officeDocument/2006/relationships/image" Target="../media/image25.png"/><Relationship Id="rId31"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9.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6.png"/></Relationships>
</file>

<file path=ppt/slides/_rels/slide40.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2.png"/><Relationship Id="rId26" Type="http://schemas.openxmlformats.org/officeDocument/2006/relationships/image" Target="../media/image30.jpeg"/><Relationship Id="rId3" Type="http://schemas.openxmlformats.org/officeDocument/2006/relationships/image" Target="../media/image11.png"/><Relationship Id="rId21" Type="http://schemas.openxmlformats.org/officeDocument/2006/relationships/image" Target="../media/image25.png"/><Relationship Id="rId34" Type="http://schemas.openxmlformats.org/officeDocument/2006/relationships/image" Target="../media/image37.png"/><Relationship Id="rId7" Type="http://schemas.openxmlformats.org/officeDocument/2006/relationships/image" Target="../media/image18.jpeg"/><Relationship Id="rId12" Type="http://schemas.openxmlformats.org/officeDocument/2006/relationships/image" Target="../media/image15.png"/><Relationship Id="rId17" Type="http://schemas.openxmlformats.org/officeDocument/2006/relationships/image" Target="../media/image8.png"/><Relationship Id="rId25" Type="http://schemas.openxmlformats.org/officeDocument/2006/relationships/image" Target="../media/image29.png"/><Relationship Id="rId33" Type="http://schemas.microsoft.com/office/2007/relationships/hdphoto" Target="../media/hdphoto1.wdp"/><Relationship Id="rId2" Type="http://schemas.openxmlformats.org/officeDocument/2006/relationships/notesSlide" Target="../notesSlides/notesSlide39.xml"/><Relationship Id="rId16" Type="http://schemas.openxmlformats.org/officeDocument/2006/relationships/image" Target="../media/image9.png"/><Relationship Id="rId20" Type="http://schemas.openxmlformats.org/officeDocument/2006/relationships/image" Target="../media/image24.jpe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4.png"/><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13.png"/><Relationship Id="rId15" Type="http://schemas.openxmlformats.org/officeDocument/2006/relationships/image" Target="../media/image21.jpeg"/><Relationship Id="rId23" Type="http://schemas.openxmlformats.org/officeDocument/2006/relationships/image" Target="../media/image27.png"/><Relationship Id="rId28" Type="http://schemas.openxmlformats.org/officeDocument/2006/relationships/image" Target="../media/image32.png"/><Relationship Id="rId10" Type="http://schemas.openxmlformats.org/officeDocument/2006/relationships/image" Target="../media/image51.png"/><Relationship Id="rId19" Type="http://schemas.openxmlformats.org/officeDocument/2006/relationships/image" Target="../media/image23.png"/><Relationship Id="rId31" Type="http://schemas.openxmlformats.org/officeDocument/2006/relationships/image" Target="../media/image35.jpe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20.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8.png"/><Relationship Id="rId8" Type="http://schemas.openxmlformats.org/officeDocument/2006/relationships/image" Target="../media/image19.png"/></Relationships>
</file>

<file path=ppt/slides/_rels/slide41.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2.png"/><Relationship Id="rId26" Type="http://schemas.openxmlformats.org/officeDocument/2006/relationships/image" Target="../media/image30.jpeg"/><Relationship Id="rId3" Type="http://schemas.openxmlformats.org/officeDocument/2006/relationships/image" Target="../media/image11.png"/><Relationship Id="rId21" Type="http://schemas.openxmlformats.org/officeDocument/2006/relationships/image" Target="../media/image25.png"/><Relationship Id="rId34" Type="http://schemas.openxmlformats.org/officeDocument/2006/relationships/image" Target="../media/image37.png"/><Relationship Id="rId7" Type="http://schemas.openxmlformats.org/officeDocument/2006/relationships/image" Target="../media/image18.jpeg"/><Relationship Id="rId12" Type="http://schemas.openxmlformats.org/officeDocument/2006/relationships/image" Target="../media/image15.png"/><Relationship Id="rId17" Type="http://schemas.openxmlformats.org/officeDocument/2006/relationships/image" Target="../media/image8.png"/><Relationship Id="rId25" Type="http://schemas.openxmlformats.org/officeDocument/2006/relationships/image" Target="../media/image29.png"/><Relationship Id="rId33" Type="http://schemas.microsoft.com/office/2007/relationships/hdphoto" Target="../media/hdphoto1.wdp"/><Relationship Id="rId2" Type="http://schemas.openxmlformats.org/officeDocument/2006/relationships/notesSlide" Target="../notesSlides/notesSlide40.xml"/><Relationship Id="rId16" Type="http://schemas.openxmlformats.org/officeDocument/2006/relationships/image" Target="../media/image9.png"/><Relationship Id="rId20" Type="http://schemas.openxmlformats.org/officeDocument/2006/relationships/image" Target="../media/image24.jpe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4.png"/><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13.png"/><Relationship Id="rId15" Type="http://schemas.openxmlformats.org/officeDocument/2006/relationships/image" Target="../media/image21.jpeg"/><Relationship Id="rId23" Type="http://schemas.openxmlformats.org/officeDocument/2006/relationships/image" Target="../media/image27.png"/><Relationship Id="rId28" Type="http://schemas.openxmlformats.org/officeDocument/2006/relationships/image" Target="../media/image32.png"/><Relationship Id="rId10" Type="http://schemas.openxmlformats.org/officeDocument/2006/relationships/image" Target="../media/image51.png"/><Relationship Id="rId19" Type="http://schemas.openxmlformats.org/officeDocument/2006/relationships/image" Target="../media/image23.png"/><Relationship Id="rId31" Type="http://schemas.openxmlformats.org/officeDocument/2006/relationships/image" Target="../media/image35.jpe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20.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8.png"/><Relationship Id="rId8" Type="http://schemas.openxmlformats.org/officeDocument/2006/relationships/image" Target="../media/image19.png"/></Relationships>
</file>

<file path=ppt/slides/_rels/slide42.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2.png"/><Relationship Id="rId26" Type="http://schemas.openxmlformats.org/officeDocument/2006/relationships/image" Target="../media/image30.jpeg"/><Relationship Id="rId3" Type="http://schemas.openxmlformats.org/officeDocument/2006/relationships/image" Target="../media/image11.png"/><Relationship Id="rId21" Type="http://schemas.openxmlformats.org/officeDocument/2006/relationships/image" Target="../media/image25.png"/><Relationship Id="rId34" Type="http://schemas.openxmlformats.org/officeDocument/2006/relationships/image" Target="../media/image37.png"/><Relationship Id="rId7" Type="http://schemas.openxmlformats.org/officeDocument/2006/relationships/image" Target="../media/image18.jpeg"/><Relationship Id="rId12" Type="http://schemas.openxmlformats.org/officeDocument/2006/relationships/image" Target="../media/image15.png"/><Relationship Id="rId17" Type="http://schemas.openxmlformats.org/officeDocument/2006/relationships/image" Target="../media/image8.png"/><Relationship Id="rId25" Type="http://schemas.openxmlformats.org/officeDocument/2006/relationships/image" Target="../media/image29.png"/><Relationship Id="rId33" Type="http://schemas.microsoft.com/office/2007/relationships/hdphoto" Target="../media/hdphoto1.wdp"/><Relationship Id="rId2" Type="http://schemas.openxmlformats.org/officeDocument/2006/relationships/notesSlide" Target="../notesSlides/notesSlide41.xml"/><Relationship Id="rId16" Type="http://schemas.openxmlformats.org/officeDocument/2006/relationships/image" Target="../media/image9.png"/><Relationship Id="rId20" Type="http://schemas.openxmlformats.org/officeDocument/2006/relationships/image" Target="../media/image24.jpe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4.png"/><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13.png"/><Relationship Id="rId15" Type="http://schemas.openxmlformats.org/officeDocument/2006/relationships/image" Target="../media/image21.jpeg"/><Relationship Id="rId23" Type="http://schemas.openxmlformats.org/officeDocument/2006/relationships/image" Target="../media/image27.png"/><Relationship Id="rId28" Type="http://schemas.openxmlformats.org/officeDocument/2006/relationships/image" Target="../media/image32.png"/><Relationship Id="rId10" Type="http://schemas.openxmlformats.org/officeDocument/2006/relationships/image" Target="../media/image51.png"/><Relationship Id="rId19" Type="http://schemas.openxmlformats.org/officeDocument/2006/relationships/image" Target="../media/image23.png"/><Relationship Id="rId31" Type="http://schemas.openxmlformats.org/officeDocument/2006/relationships/image" Target="../media/image35.jpe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20.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8.png"/><Relationship Id="rId8" Type="http://schemas.openxmlformats.org/officeDocument/2006/relationships/image" Target="../media/image19.png"/></Relationships>
</file>

<file path=ppt/slides/_rels/slide43.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2.png"/><Relationship Id="rId26" Type="http://schemas.openxmlformats.org/officeDocument/2006/relationships/image" Target="../media/image30.jpeg"/><Relationship Id="rId3" Type="http://schemas.openxmlformats.org/officeDocument/2006/relationships/image" Target="../media/image11.png"/><Relationship Id="rId21" Type="http://schemas.openxmlformats.org/officeDocument/2006/relationships/image" Target="../media/image25.png"/><Relationship Id="rId34" Type="http://schemas.openxmlformats.org/officeDocument/2006/relationships/image" Target="../media/image37.png"/><Relationship Id="rId7" Type="http://schemas.openxmlformats.org/officeDocument/2006/relationships/image" Target="../media/image18.jpeg"/><Relationship Id="rId12" Type="http://schemas.openxmlformats.org/officeDocument/2006/relationships/image" Target="../media/image15.png"/><Relationship Id="rId17" Type="http://schemas.openxmlformats.org/officeDocument/2006/relationships/image" Target="../media/image8.png"/><Relationship Id="rId25" Type="http://schemas.openxmlformats.org/officeDocument/2006/relationships/image" Target="../media/image29.png"/><Relationship Id="rId33" Type="http://schemas.microsoft.com/office/2007/relationships/hdphoto" Target="../media/hdphoto1.wdp"/><Relationship Id="rId2" Type="http://schemas.openxmlformats.org/officeDocument/2006/relationships/notesSlide" Target="../notesSlides/notesSlide42.xml"/><Relationship Id="rId16" Type="http://schemas.openxmlformats.org/officeDocument/2006/relationships/image" Target="../media/image9.png"/><Relationship Id="rId20" Type="http://schemas.openxmlformats.org/officeDocument/2006/relationships/image" Target="../media/image24.jpe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4.png"/><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13.png"/><Relationship Id="rId15" Type="http://schemas.openxmlformats.org/officeDocument/2006/relationships/image" Target="../media/image21.jpe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39.png"/><Relationship Id="rId10" Type="http://schemas.openxmlformats.org/officeDocument/2006/relationships/image" Target="../media/image51.png"/><Relationship Id="rId19" Type="http://schemas.openxmlformats.org/officeDocument/2006/relationships/image" Target="../media/image23.png"/><Relationship Id="rId31" Type="http://schemas.openxmlformats.org/officeDocument/2006/relationships/image" Target="../media/image35.jpe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20.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8.png"/><Relationship Id="rId8" Type="http://schemas.openxmlformats.org/officeDocument/2006/relationships/image" Target="../media/image19.png"/></Relationships>
</file>

<file path=ppt/slides/_rels/slide44.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2.png"/><Relationship Id="rId26" Type="http://schemas.openxmlformats.org/officeDocument/2006/relationships/image" Target="../media/image30.jpeg"/><Relationship Id="rId3" Type="http://schemas.openxmlformats.org/officeDocument/2006/relationships/image" Target="../media/image11.png"/><Relationship Id="rId21" Type="http://schemas.openxmlformats.org/officeDocument/2006/relationships/image" Target="../media/image25.png"/><Relationship Id="rId34" Type="http://schemas.openxmlformats.org/officeDocument/2006/relationships/image" Target="../media/image37.png"/><Relationship Id="rId7" Type="http://schemas.openxmlformats.org/officeDocument/2006/relationships/image" Target="../media/image18.jpeg"/><Relationship Id="rId12" Type="http://schemas.openxmlformats.org/officeDocument/2006/relationships/image" Target="../media/image15.png"/><Relationship Id="rId17" Type="http://schemas.openxmlformats.org/officeDocument/2006/relationships/image" Target="../media/image8.png"/><Relationship Id="rId25" Type="http://schemas.openxmlformats.org/officeDocument/2006/relationships/image" Target="../media/image29.png"/><Relationship Id="rId33" Type="http://schemas.microsoft.com/office/2007/relationships/hdphoto" Target="../media/hdphoto1.wdp"/><Relationship Id="rId2" Type="http://schemas.openxmlformats.org/officeDocument/2006/relationships/notesSlide" Target="../notesSlides/notesSlide43.xml"/><Relationship Id="rId16" Type="http://schemas.openxmlformats.org/officeDocument/2006/relationships/image" Target="../media/image9.png"/><Relationship Id="rId20" Type="http://schemas.openxmlformats.org/officeDocument/2006/relationships/image" Target="../media/image24.jpe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14.png"/><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13.png"/><Relationship Id="rId15" Type="http://schemas.openxmlformats.org/officeDocument/2006/relationships/image" Target="../media/image21.jpe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39.png"/><Relationship Id="rId10" Type="http://schemas.openxmlformats.org/officeDocument/2006/relationships/image" Target="../media/image51.png"/><Relationship Id="rId19" Type="http://schemas.openxmlformats.org/officeDocument/2006/relationships/image" Target="../media/image23.png"/><Relationship Id="rId31" Type="http://schemas.openxmlformats.org/officeDocument/2006/relationships/image" Target="../media/image35.jpeg"/><Relationship Id="rId4" Type="http://schemas.openxmlformats.org/officeDocument/2006/relationships/image" Target="../media/image12.png"/><Relationship Id="rId9" Type="http://schemas.openxmlformats.org/officeDocument/2006/relationships/image" Target="../media/image50.png"/><Relationship Id="rId14" Type="http://schemas.openxmlformats.org/officeDocument/2006/relationships/image" Target="../media/image20.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8.png"/><Relationship Id="rId8" Type="http://schemas.openxmlformats.org/officeDocument/2006/relationships/image" Target="../media/image19.png"/></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18" Type="http://schemas.openxmlformats.org/officeDocument/2006/relationships/image" Target="../media/image35.jpeg"/><Relationship Id="rId3" Type="http://schemas.openxmlformats.org/officeDocument/2006/relationships/image" Target="../media/image9.png"/><Relationship Id="rId21" Type="http://schemas.openxmlformats.org/officeDocument/2006/relationships/image" Target="../media/image37.png"/><Relationship Id="rId7" Type="http://schemas.openxmlformats.org/officeDocument/2006/relationships/image" Target="../media/image24.jpe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4.xml"/><Relationship Id="rId16" Type="http://schemas.openxmlformats.org/officeDocument/2006/relationships/image" Target="../media/image33.png"/><Relationship Id="rId20"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1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38.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21.jpeg"/><Relationship Id="rId18" Type="http://schemas.openxmlformats.org/officeDocument/2006/relationships/image" Target="../media/image24.jpeg"/><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34" Type="http://schemas.openxmlformats.org/officeDocument/2006/relationships/image" Target="../media/image3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0.jpeg"/><Relationship Id="rId32" Type="http://schemas.openxmlformats.org/officeDocument/2006/relationships/image" Target="../media/image37.png"/><Relationship Id="rId5" Type="http://schemas.openxmlformats.org/officeDocument/2006/relationships/image" Target="../media/image13.png"/><Relationship Id="rId15" Type="http://schemas.openxmlformats.org/officeDocument/2006/relationships/image" Target="../media/image8.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8.jpeg"/><Relationship Id="rId19" Type="http://schemas.openxmlformats.org/officeDocument/2006/relationships/image" Target="../media/image25.png"/><Relationship Id="rId31"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9.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microsoft.com/office/2007/relationships/hdphoto" Target="../media/hdphoto1.wdp"/><Relationship Id="rId3" Type="http://schemas.openxmlformats.org/officeDocument/2006/relationships/image" Target="../media/image55.jpeg"/><Relationship Id="rId21" Type="http://schemas.openxmlformats.org/officeDocument/2006/relationships/image" Target="../media/image64.png"/><Relationship Id="rId7" Type="http://schemas.openxmlformats.org/officeDocument/2006/relationships/image" Target="../media/image13.png"/><Relationship Id="rId12" Type="http://schemas.openxmlformats.org/officeDocument/2006/relationships/image" Target="../media/image61.png"/><Relationship Id="rId17" Type="http://schemas.openxmlformats.org/officeDocument/2006/relationships/image" Target="../media/image36.png"/><Relationship Id="rId2" Type="http://schemas.openxmlformats.org/officeDocument/2006/relationships/notesSlide" Target="../notesSlides/notesSlide45.xml"/><Relationship Id="rId16" Type="http://schemas.openxmlformats.org/officeDocument/2006/relationships/image" Target="../media/image30.jpe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60.png"/><Relationship Id="rId5" Type="http://schemas.openxmlformats.org/officeDocument/2006/relationships/image" Target="../media/image11.png"/><Relationship Id="rId15" Type="http://schemas.openxmlformats.org/officeDocument/2006/relationships/image" Target="../media/image63.png"/><Relationship Id="rId10" Type="http://schemas.openxmlformats.org/officeDocument/2006/relationships/image" Target="../media/image59.jpeg"/><Relationship Id="rId19" Type="http://schemas.openxmlformats.org/officeDocument/2006/relationships/image" Target="../media/image37.png"/><Relationship Id="rId4" Type="http://schemas.openxmlformats.org/officeDocument/2006/relationships/image" Target="../media/image56.jpeg"/><Relationship Id="rId9" Type="http://schemas.openxmlformats.org/officeDocument/2006/relationships/image" Target="../media/image58.png"/><Relationship Id="rId14"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8.jpeg"/><Relationship Id="rId3" Type="http://schemas.openxmlformats.org/officeDocument/2006/relationships/image" Target="../media/image68.jpeg"/><Relationship Id="rId7" Type="http://schemas.openxmlformats.org/officeDocument/2006/relationships/image" Target="../media/image72.jpeg"/><Relationship Id="rId12" Type="http://schemas.openxmlformats.org/officeDocument/2006/relationships/image" Target="../media/image77.jpeg"/><Relationship Id="rId2" Type="http://schemas.openxmlformats.org/officeDocument/2006/relationships/image" Target="../media/image67.jpeg"/><Relationship Id="rId16"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71.jpeg"/><Relationship Id="rId11" Type="http://schemas.openxmlformats.org/officeDocument/2006/relationships/image" Target="../media/image76.jpeg"/><Relationship Id="rId5" Type="http://schemas.openxmlformats.org/officeDocument/2006/relationships/image" Target="../media/image70.png"/><Relationship Id="rId15" Type="http://schemas.openxmlformats.org/officeDocument/2006/relationships/image" Target="../media/image80.jpe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jpeg"/><Relationship Id="rId14" Type="http://schemas.openxmlformats.org/officeDocument/2006/relationships/image" Target="../media/image79.jpeg"/></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6.png"/><Relationship Id="rId18" Type="http://schemas.openxmlformats.org/officeDocument/2006/relationships/image" Target="../media/image32.png"/><Relationship Id="rId26" Type="http://schemas.openxmlformats.org/officeDocument/2006/relationships/image" Target="../media/image38.png"/><Relationship Id="rId3" Type="http://schemas.openxmlformats.org/officeDocument/2006/relationships/image" Target="../media/image30.jpeg"/><Relationship Id="rId21" Type="http://schemas.openxmlformats.org/officeDocument/2006/relationships/image" Target="../media/image35.jpeg"/><Relationship Id="rId7" Type="http://schemas.openxmlformats.org/officeDocument/2006/relationships/image" Target="../media/image9.png"/><Relationship Id="rId12" Type="http://schemas.openxmlformats.org/officeDocument/2006/relationships/image" Target="../media/image25.png"/><Relationship Id="rId17" Type="http://schemas.openxmlformats.org/officeDocument/2006/relationships/image" Target="../media/image31.png"/><Relationship Id="rId25"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2.jpeg"/><Relationship Id="rId11" Type="http://schemas.openxmlformats.org/officeDocument/2006/relationships/image" Target="../media/image24.jpeg"/><Relationship Id="rId24" Type="http://schemas.openxmlformats.org/officeDocument/2006/relationships/image" Target="../media/image37.png"/><Relationship Id="rId5" Type="http://schemas.openxmlformats.org/officeDocument/2006/relationships/image" Target="../media/image41.png"/><Relationship Id="rId15" Type="http://schemas.openxmlformats.org/officeDocument/2006/relationships/image" Target="../media/image28.png"/><Relationship Id="rId23" Type="http://schemas.microsoft.com/office/2007/relationships/hdphoto" Target="../media/hdphoto1.wdp"/><Relationship Id="rId10" Type="http://schemas.openxmlformats.org/officeDocument/2006/relationships/image" Target="../media/image23.png"/><Relationship Id="rId19" Type="http://schemas.openxmlformats.org/officeDocument/2006/relationships/image" Target="../media/image33.png"/><Relationship Id="rId4" Type="http://schemas.openxmlformats.org/officeDocument/2006/relationships/image" Target="../media/image40.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6.png"/><Relationship Id="rId27"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6.png"/><Relationship Id="rId18" Type="http://schemas.openxmlformats.org/officeDocument/2006/relationships/image" Target="../media/image32.png"/><Relationship Id="rId26" Type="http://schemas.openxmlformats.org/officeDocument/2006/relationships/image" Target="../media/image38.png"/><Relationship Id="rId3" Type="http://schemas.openxmlformats.org/officeDocument/2006/relationships/image" Target="../media/image30.jpeg"/><Relationship Id="rId21" Type="http://schemas.openxmlformats.org/officeDocument/2006/relationships/image" Target="../media/image35.jpeg"/><Relationship Id="rId7" Type="http://schemas.openxmlformats.org/officeDocument/2006/relationships/image" Target="../media/image9.png"/><Relationship Id="rId12" Type="http://schemas.openxmlformats.org/officeDocument/2006/relationships/image" Target="../media/image25.png"/><Relationship Id="rId17" Type="http://schemas.openxmlformats.org/officeDocument/2006/relationships/image" Target="../media/image31.png"/><Relationship Id="rId25" Type="http://schemas.openxmlformats.org/officeDocument/2006/relationships/image" Target="../media/image13.png"/><Relationship Id="rId2" Type="http://schemas.openxmlformats.org/officeDocument/2006/relationships/notesSlide" Target="../notesSlides/notesSlide6.xml"/><Relationship Id="rId16" Type="http://schemas.openxmlformats.org/officeDocument/2006/relationships/image" Target="../media/image29.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2.jpeg"/><Relationship Id="rId11" Type="http://schemas.openxmlformats.org/officeDocument/2006/relationships/image" Target="../media/image24.jpeg"/><Relationship Id="rId24" Type="http://schemas.openxmlformats.org/officeDocument/2006/relationships/image" Target="../media/image37.png"/><Relationship Id="rId5" Type="http://schemas.openxmlformats.org/officeDocument/2006/relationships/image" Target="../media/image41.png"/><Relationship Id="rId15" Type="http://schemas.openxmlformats.org/officeDocument/2006/relationships/image" Target="../media/image28.png"/><Relationship Id="rId23" Type="http://schemas.microsoft.com/office/2007/relationships/hdphoto" Target="../media/hdphoto1.wdp"/><Relationship Id="rId10" Type="http://schemas.openxmlformats.org/officeDocument/2006/relationships/image" Target="../media/image23.png"/><Relationship Id="rId19" Type="http://schemas.openxmlformats.org/officeDocument/2006/relationships/image" Target="../media/image33.png"/><Relationship Id="rId4" Type="http://schemas.openxmlformats.org/officeDocument/2006/relationships/image" Target="../media/image40.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6.png"/><Relationship Id="rId27" Type="http://schemas.openxmlformats.org/officeDocument/2006/relationships/image" Target="../media/image11.png"/></Relationships>
</file>

<file path=ppt/slides/_rels/slide8.xml.rels><?xml version="1.0" encoding="UTF-8" standalone="yes"?>
<Relationships xmlns="http://schemas.openxmlformats.org/package/2006/relationships"><Relationship Id="rId13" Type="http://schemas.openxmlformats.org/officeDocument/2006/relationships/image" Target="../media/image21.jpeg"/><Relationship Id="rId18" Type="http://schemas.openxmlformats.org/officeDocument/2006/relationships/image" Target="../media/image24.jpeg"/><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0.jpeg"/><Relationship Id="rId32" Type="http://schemas.openxmlformats.org/officeDocument/2006/relationships/image" Target="../media/image37.png"/><Relationship Id="rId5" Type="http://schemas.openxmlformats.org/officeDocument/2006/relationships/image" Target="../media/image13.png"/><Relationship Id="rId15" Type="http://schemas.openxmlformats.org/officeDocument/2006/relationships/image" Target="../media/image8.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8.jpeg"/><Relationship Id="rId19" Type="http://schemas.openxmlformats.org/officeDocument/2006/relationships/image" Target="../media/image25.png"/><Relationship Id="rId31"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9.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3" Type="http://schemas.openxmlformats.org/officeDocument/2006/relationships/image" Target="../media/image21.jpeg"/><Relationship Id="rId18" Type="http://schemas.openxmlformats.org/officeDocument/2006/relationships/image" Target="../media/image24.jpeg"/><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8.png"/><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0.jpeg"/><Relationship Id="rId32" Type="http://schemas.openxmlformats.org/officeDocument/2006/relationships/image" Target="../media/image37.png"/><Relationship Id="rId5" Type="http://schemas.openxmlformats.org/officeDocument/2006/relationships/image" Target="../media/image13.png"/><Relationship Id="rId15" Type="http://schemas.openxmlformats.org/officeDocument/2006/relationships/image" Target="../media/image8.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8.jpeg"/><Relationship Id="rId19" Type="http://schemas.openxmlformats.org/officeDocument/2006/relationships/image" Target="../media/image25.png"/><Relationship Id="rId31"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9.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D970-B410-D437-0A4E-90168AC2F007}"/>
              </a:ext>
            </a:extLst>
          </p:cNvPr>
          <p:cNvSpPr>
            <a:spLocks noGrp="1"/>
          </p:cNvSpPr>
          <p:nvPr>
            <p:ph type="ctrTitle"/>
          </p:nvPr>
        </p:nvSpPr>
        <p:spPr/>
        <p:txBody>
          <a:bodyPr/>
          <a:lstStyle/>
          <a:p>
            <a:r>
              <a:rPr lang="en-US" dirty="0"/>
              <a:t>AI Website</a:t>
            </a:r>
          </a:p>
        </p:txBody>
      </p:sp>
      <p:sp>
        <p:nvSpPr>
          <p:cNvPr id="3" name="Subtitle 2">
            <a:extLst>
              <a:ext uri="{FF2B5EF4-FFF2-40B4-BE49-F238E27FC236}">
                <a16:creationId xmlns:a16="http://schemas.microsoft.com/office/drawing/2014/main" id="{E2787DF5-DC79-DFC6-7A5D-63E37ABCB01A}"/>
              </a:ext>
            </a:extLst>
          </p:cNvPr>
          <p:cNvSpPr>
            <a:spLocks noGrp="1"/>
          </p:cNvSpPr>
          <p:nvPr>
            <p:ph type="subTitle" idx="1"/>
          </p:nvPr>
        </p:nvSpPr>
        <p:spPr/>
        <p:txBody>
          <a:bodyPr/>
          <a:lstStyle/>
          <a:p>
            <a:r>
              <a:rPr lang="en-US" dirty="0"/>
              <a:t>Version 2</a:t>
            </a:r>
          </a:p>
        </p:txBody>
      </p:sp>
    </p:spTree>
    <p:extLst>
      <p:ext uri="{BB962C8B-B14F-4D97-AF65-F5344CB8AC3E}">
        <p14:creationId xmlns:p14="http://schemas.microsoft.com/office/powerpoint/2010/main" val="1371582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6" name="Group 8195">
            <a:extLst>
              <a:ext uri="{FF2B5EF4-FFF2-40B4-BE49-F238E27FC236}">
                <a16:creationId xmlns:a16="http://schemas.microsoft.com/office/drawing/2014/main" id="{7B261191-5A45-733E-8E3E-4F1A53465F9B}"/>
              </a:ext>
            </a:extLst>
          </p:cNvPr>
          <p:cNvGrpSpPr/>
          <p:nvPr/>
        </p:nvGrpSpPr>
        <p:grpSpPr>
          <a:xfrm>
            <a:off x="3791023" y="-10874632"/>
            <a:ext cx="4632961" cy="17560339"/>
            <a:chOff x="3791023" y="1164968"/>
            <a:chExt cx="4632961" cy="17560339"/>
          </a:xfrm>
        </p:grpSpPr>
        <p:grpSp>
          <p:nvGrpSpPr>
            <p:cNvPr id="2" name="Group 1">
              <a:extLst>
                <a:ext uri="{FF2B5EF4-FFF2-40B4-BE49-F238E27FC236}">
                  <a16:creationId xmlns:a16="http://schemas.microsoft.com/office/drawing/2014/main" id="{DD6000FE-706A-DF3C-87B0-E6AB9AC19DE5}"/>
                </a:ext>
              </a:extLst>
            </p:cNvPr>
            <p:cNvGrpSpPr/>
            <p:nvPr/>
          </p:nvGrpSpPr>
          <p:grpSpPr>
            <a:xfrm>
              <a:off x="3791023" y="1164968"/>
              <a:ext cx="4632960" cy="5486400"/>
              <a:chOff x="3791023" y="1164968"/>
              <a:chExt cx="4632960" cy="5486400"/>
            </a:xfrm>
            <a:effectLst>
              <a:outerShdw blurRad="50800" dist="38100" dir="5400000" algn="t" rotWithShape="0">
                <a:prstClr val="black">
                  <a:alpha val="40000"/>
                </a:prstClr>
              </a:outerShdw>
            </a:effectLst>
          </p:grpSpPr>
          <p:grpSp>
            <p:nvGrpSpPr>
              <p:cNvPr id="1090" name="Group 1089">
                <a:extLst>
                  <a:ext uri="{FF2B5EF4-FFF2-40B4-BE49-F238E27FC236}">
                    <a16:creationId xmlns:a16="http://schemas.microsoft.com/office/drawing/2014/main" id="{174408A0-AC8A-78A6-93AE-214FE431D760}"/>
                  </a:ext>
                </a:extLst>
              </p:cNvPr>
              <p:cNvGrpSpPr/>
              <p:nvPr/>
            </p:nvGrpSpPr>
            <p:grpSpPr>
              <a:xfrm>
                <a:off x="3791023" y="1164968"/>
                <a:ext cx="4632960" cy="5486400"/>
                <a:chOff x="3820159" y="883919"/>
                <a:chExt cx="4632960" cy="5486400"/>
              </a:xfrm>
            </p:grpSpPr>
            <p:grpSp>
              <p:nvGrpSpPr>
                <p:cNvPr id="1035" name="Group 1034">
                  <a:extLst>
                    <a:ext uri="{FF2B5EF4-FFF2-40B4-BE49-F238E27FC236}">
                      <a16:creationId xmlns:a16="http://schemas.microsoft.com/office/drawing/2014/main" id="{0650525D-D320-9BD8-78C5-CBAE0E9B08E0}"/>
                    </a:ext>
                  </a:extLst>
                </p:cNvPr>
                <p:cNvGrpSpPr/>
                <p:nvPr/>
              </p:nvGrpSpPr>
              <p:grpSpPr>
                <a:xfrm>
                  <a:off x="3820159" y="883919"/>
                  <a:ext cx="4632960" cy="5486400"/>
                  <a:chOff x="3820160" y="883919"/>
                  <a:chExt cx="4632960" cy="5486400"/>
                </a:xfrm>
              </p:grpSpPr>
              <p:sp>
                <p:nvSpPr>
                  <p:cNvPr id="1036" name="Freeform: Shape 1035">
                    <a:extLst>
                      <a:ext uri="{FF2B5EF4-FFF2-40B4-BE49-F238E27FC236}">
                        <a16:creationId xmlns:a16="http://schemas.microsoft.com/office/drawing/2014/main" id="{5468C33B-308D-4B19-DFEB-3A7A9982C1B4}"/>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37" name="Picture 1036" descr="A black background with a black square&#10;&#10;Description automatically generated with medium confidence">
                    <a:extLst>
                      <a:ext uri="{FF2B5EF4-FFF2-40B4-BE49-F238E27FC236}">
                        <a16:creationId xmlns:a16="http://schemas.microsoft.com/office/drawing/2014/main" id="{86804E59-6AE1-C943-479D-CE8F0C505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38" name="Picture 1037" descr="A black background with a black square&#10;&#10;Description automatically generated with medium confidence">
                    <a:extLst>
                      <a:ext uri="{FF2B5EF4-FFF2-40B4-BE49-F238E27FC236}">
                        <a16:creationId xmlns:a16="http://schemas.microsoft.com/office/drawing/2014/main" id="{6788F9B5-5529-502B-67BD-F6556D6F3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39" name="Picture 1038" descr="A black background with a black square&#10;&#10;Description automatically generated with medium confidence">
                    <a:extLst>
                      <a:ext uri="{FF2B5EF4-FFF2-40B4-BE49-F238E27FC236}">
                        <a16:creationId xmlns:a16="http://schemas.microsoft.com/office/drawing/2014/main" id="{542E28EE-6AC8-626B-6F58-3DAE860D1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40" name="Rectangle 1039">
                    <a:extLst>
                      <a:ext uri="{FF2B5EF4-FFF2-40B4-BE49-F238E27FC236}">
                        <a16:creationId xmlns:a16="http://schemas.microsoft.com/office/drawing/2014/main" id="{5AAF9EE9-00C7-0E2F-9840-71627F206C78}"/>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043" name="TextBox 1042">
                    <a:extLst>
                      <a:ext uri="{FF2B5EF4-FFF2-40B4-BE49-F238E27FC236}">
                        <a16:creationId xmlns:a16="http://schemas.microsoft.com/office/drawing/2014/main" id="{05725321-759B-F5F0-828B-E98DE5ABA6C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45" name="TextBox 1044">
                    <a:extLst>
                      <a:ext uri="{FF2B5EF4-FFF2-40B4-BE49-F238E27FC236}">
                        <a16:creationId xmlns:a16="http://schemas.microsoft.com/office/drawing/2014/main" id="{85477FA8-20E0-255D-9044-9C396FD8286E}"/>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49" name="Picture 14">
                  <a:extLst>
                    <a:ext uri="{FF2B5EF4-FFF2-40B4-BE49-F238E27FC236}">
                      <a16:creationId xmlns:a16="http://schemas.microsoft.com/office/drawing/2014/main" id="{6D9AEFEC-FE53-3284-436A-05081E6F94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2">
                  <a:extLst>
                    <a:ext uri="{FF2B5EF4-FFF2-40B4-BE49-F238E27FC236}">
                      <a16:creationId xmlns:a16="http://schemas.microsoft.com/office/drawing/2014/main" id="{5C610196-C4C4-5281-C86B-F8090BBC2B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59" name="Picture 58" descr="A blue dress with black dots&#10;&#10;Description automatically generated">
                <a:extLst>
                  <a:ext uri="{FF2B5EF4-FFF2-40B4-BE49-F238E27FC236}">
                    <a16:creationId xmlns:a16="http://schemas.microsoft.com/office/drawing/2014/main" id="{C857A4DD-1190-5EAB-8424-6D80031E1F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5" name="Group 4">
              <a:extLst>
                <a:ext uri="{FF2B5EF4-FFF2-40B4-BE49-F238E27FC236}">
                  <a16:creationId xmlns:a16="http://schemas.microsoft.com/office/drawing/2014/main" id="{8A0A0620-19FB-F9BE-91C6-6564F9720EC9}"/>
                </a:ext>
              </a:extLst>
            </p:cNvPr>
            <p:cNvGrpSpPr/>
            <p:nvPr/>
          </p:nvGrpSpPr>
          <p:grpSpPr>
            <a:xfrm>
              <a:off x="3791024" y="7197468"/>
              <a:ext cx="4632960" cy="5486400"/>
              <a:chOff x="3791024" y="7197468"/>
              <a:chExt cx="4632960" cy="5486400"/>
            </a:xfrm>
          </p:grpSpPr>
          <p:grpSp>
            <p:nvGrpSpPr>
              <p:cNvPr id="1055" name="Group 1054">
                <a:extLst>
                  <a:ext uri="{FF2B5EF4-FFF2-40B4-BE49-F238E27FC236}">
                    <a16:creationId xmlns:a16="http://schemas.microsoft.com/office/drawing/2014/main" id="{F67D65CE-18C2-8807-0C35-1B7C660B5018}"/>
                  </a:ext>
                </a:extLst>
              </p:cNvPr>
              <p:cNvGrpSpPr/>
              <p:nvPr/>
            </p:nvGrpSpPr>
            <p:grpSpPr>
              <a:xfrm>
                <a:off x="3791024" y="7197468"/>
                <a:ext cx="4632960" cy="5486400"/>
                <a:chOff x="3820160" y="883919"/>
                <a:chExt cx="4632960" cy="5486400"/>
              </a:xfrm>
            </p:grpSpPr>
            <p:grpSp>
              <p:nvGrpSpPr>
                <p:cNvPr id="1056" name="Group 1055">
                  <a:extLst>
                    <a:ext uri="{FF2B5EF4-FFF2-40B4-BE49-F238E27FC236}">
                      <a16:creationId xmlns:a16="http://schemas.microsoft.com/office/drawing/2014/main" id="{0DC0EBCA-0845-1FE6-9512-C3847758ACB1}"/>
                    </a:ext>
                  </a:extLst>
                </p:cNvPr>
                <p:cNvGrpSpPr/>
                <p:nvPr/>
              </p:nvGrpSpPr>
              <p:grpSpPr>
                <a:xfrm>
                  <a:off x="3820160" y="883919"/>
                  <a:ext cx="4632960" cy="5486400"/>
                  <a:chOff x="3820160" y="883919"/>
                  <a:chExt cx="4632960" cy="5486400"/>
                </a:xfrm>
              </p:grpSpPr>
              <p:sp>
                <p:nvSpPr>
                  <p:cNvPr id="1059" name="Freeform: Shape 1058">
                    <a:extLst>
                      <a:ext uri="{FF2B5EF4-FFF2-40B4-BE49-F238E27FC236}">
                        <a16:creationId xmlns:a16="http://schemas.microsoft.com/office/drawing/2014/main" id="{9440EAE7-8116-9DB3-72D9-5D8959715BAE}"/>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60" name="Picture 1059" descr="A black background with a black square&#10;&#10;Description automatically generated with medium confidence">
                    <a:extLst>
                      <a:ext uri="{FF2B5EF4-FFF2-40B4-BE49-F238E27FC236}">
                        <a16:creationId xmlns:a16="http://schemas.microsoft.com/office/drawing/2014/main" id="{28A86181-A08B-FFE3-9202-D9E6A752F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61" name="Picture 1060" descr="A black background with a black square&#10;&#10;Description automatically generated with medium confidence">
                    <a:extLst>
                      <a:ext uri="{FF2B5EF4-FFF2-40B4-BE49-F238E27FC236}">
                        <a16:creationId xmlns:a16="http://schemas.microsoft.com/office/drawing/2014/main" id="{3BF733A6-8875-0395-2FAB-0431450D8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62" name="Picture 1061" descr="A black background with a black square&#10;&#10;Description automatically generated with medium confidence">
                    <a:extLst>
                      <a:ext uri="{FF2B5EF4-FFF2-40B4-BE49-F238E27FC236}">
                        <a16:creationId xmlns:a16="http://schemas.microsoft.com/office/drawing/2014/main" id="{79F5DCA8-2C7D-7909-1555-FD6806EED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63" name="Rectangle 1062">
                    <a:extLst>
                      <a:ext uri="{FF2B5EF4-FFF2-40B4-BE49-F238E27FC236}">
                        <a16:creationId xmlns:a16="http://schemas.microsoft.com/office/drawing/2014/main" id="{D0A835C0-C6DE-6095-29F3-B4160367127F}"/>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sp>
                <p:nvSpPr>
                  <p:cNvPr id="1065" name="TextBox 1064">
                    <a:extLst>
                      <a:ext uri="{FF2B5EF4-FFF2-40B4-BE49-F238E27FC236}">
                        <a16:creationId xmlns:a16="http://schemas.microsoft.com/office/drawing/2014/main" id="{BF07A58B-BD86-9EC7-658D-61B29E14C909}"/>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6" name="TextBox 1065">
                    <a:extLst>
                      <a:ext uri="{FF2B5EF4-FFF2-40B4-BE49-F238E27FC236}">
                        <a16:creationId xmlns:a16="http://schemas.microsoft.com/office/drawing/2014/main" id="{5CD8AD96-A57E-69F8-1C82-30458EF9B06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57" name="Picture 12">
                  <a:extLst>
                    <a:ext uri="{FF2B5EF4-FFF2-40B4-BE49-F238E27FC236}">
                      <a16:creationId xmlns:a16="http://schemas.microsoft.com/office/drawing/2014/main" id="{90476D9F-38F6-620B-5874-31071E2629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8" name="Picture 4">
                  <a:extLst>
                    <a:ext uri="{FF2B5EF4-FFF2-40B4-BE49-F238E27FC236}">
                      <a16:creationId xmlns:a16="http://schemas.microsoft.com/office/drawing/2014/main" id="{7390CA75-BB66-C236-5446-35A9D4FBD00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033871"/>
                  <a:ext cx="1808277" cy="36768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84DB80C-3A4C-F96F-7B38-C03B874644D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flipH="1">
                <a:off x="3955613" y="7199374"/>
                <a:ext cx="638373" cy="638373"/>
              </a:xfrm>
              <a:prstGeom prst="rect">
                <a:avLst/>
              </a:prstGeom>
            </p:spPr>
          </p:pic>
        </p:grpSp>
        <p:grpSp>
          <p:nvGrpSpPr>
            <p:cNvPr id="7" name="Group 6">
              <a:extLst>
                <a:ext uri="{FF2B5EF4-FFF2-40B4-BE49-F238E27FC236}">
                  <a16:creationId xmlns:a16="http://schemas.microsoft.com/office/drawing/2014/main" id="{81E925C8-1D5E-A66C-8528-56057FBE19A9}"/>
                </a:ext>
              </a:extLst>
            </p:cNvPr>
            <p:cNvGrpSpPr/>
            <p:nvPr/>
          </p:nvGrpSpPr>
          <p:grpSpPr>
            <a:xfrm>
              <a:off x="3791024" y="13238907"/>
              <a:ext cx="4632960" cy="5486400"/>
              <a:chOff x="3791024" y="13238907"/>
              <a:chExt cx="4632960" cy="5486400"/>
            </a:xfrm>
          </p:grpSpPr>
          <p:grpSp>
            <p:nvGrpSpPr>
              <p:cNvPr id="1074" name="Group 1073">
                <a:extLst>
                  <a:ext uri="{FF2B5EF4-FFF2-40B4-BE49-F238E27FC236}">
                    <a16:creationId xmlns:a16="http://schemas.microsoft.com/office/drawing/2014/main" id="{1E20D8A9-6C7D-3138-85B3-2752AFE73AD3}"/>
                  </a:ext>
                </a:extLst>
              </p:cNvPr>
              <p:cNvGrpSpPr/>
              <p:nvPr/>
            </p:nvGrpSpPr>
            <p:grpSpPr>
              <a:xfrm>
                <a:off x="3791024" y="13238907"/>
                <a:ext cx="4632960" cy="5486400"/>
                <a:chOff x="3820160" y="883919"/>
                <a:chExt cx="4632960" cy="5486400"/>
              </a:xfrm>
            </p:grpSpPr>
            <p:grpSp>
              <p:nvGrpSpPr>
                <p:cNvPr id="1075" name="Group 1074">
                  <a:extLst>
                    <a:ext uri="{FF2B5EF4-FFF2-40B4-BE49-F238E27FC236}">
                      <a16:creationId xmlns:a16="http://schemas.microsoft.com/office/drawing/2014/main" id="{18B4A42E-CB54-0E8B-32D2-00AD2667DE41}"/>
                    </a:ext>
                  </a:extLst>
                </p:cNvPr>
                <p:cNvGrpSpPr/>
                <p:nvPr/>
              </p:nvGrpSpPr>
              <p:grpSpPr>
                <a:xfrm>
                  <a:off x="3820160" y="883919"/>
                  <a:ext cx="4632960" cy="5486400"/>
                  <a:chOff x="3820160" y="883919"/>
                  <a:chExt cx="4632960" cy="5486400"/>
                </a:xfrm>
              </p:grpSpPr>
              <p:sp>
                <p:nvSpPr>
                  <p:cNvPr id="1078" name="Freeform: Shape 1077">
                    <a:extLst>
                      <a:ext uri="{FF2B5EF4-FFF2-40B4-BE49-F238E27FC236}">
                        <a16:creationId xmlns:a16="http://schemas.microsoft.com/office/drawing/2014/main" id="{0A4ADBA7-74D8-9C54-765A-2BBC62AC66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79" name="Picture 1078" descr="A black background with a black square&#10;&#10;Description automatically generated with medium confidence">
                    <a:extLst>
                      <a:ext uri="{FF2B5EF4-FFF2-40B4-BE49-F238E27FC236}">
                        <a16:creationId xmlns:a16="http://schemas.microsoft.com/office/drawing/2014/main" id="{74BCEC32-9032-4959-50B2-60A295F1C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0" name="Picture 1079" descr="A black background with a black square&#10;&#10;Description automatically generated with medium confidence">
                    <a:extLst>
                      <a:ext uri="{FF2B5EF4-FFF2-40B4-BE49-F238E27FC236}">
                        <a16:creationId xmlns:a16="http://schemas.microsoft.com/office/drawing/2014/main" id="{7DE9949D-91BE-49F2-1971-C678923D8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1" name="Picture 1080" descr="A black background with a black square&#10;&#10;Description automatically generated with medium confidence">
                    <a:extLst>
                      <a:ext uri="{FF2B5EF4-FFF2-40B4-BE49-F238E27FC236}">
                        <a16:creationId xmlns:a16="http://schemas.microsoft.com/office/drawing/2014/main" id="{7A4EEAB6-8772-A9DC-CEA0-9861D6086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2" name="Rectangle 1081">
                    <a:extLst>
                      <a:ext uri="{FF2B5EF4-FFF2-40B4-BE49-F238E27FC236}">
                        <a16:creationId xmlns:a16="http://schemas.microsoft.com/office/drawing/2014/main" id="{9A9D6A3B-E0B5-FCF7-7FE2-BA5C4071446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4" name="TextBox 1083">
                    <a:extLst>
                      <a:ext uri="{FF2B5EF4-FFF2-40B4-BE49-F238E27FC236}">
                        <a16:creationId xmlns:a16="http://schemas.microsoft.com/office/drawing/2014/main" id="{BDCC1BAA-1F57-CA61-7DA8-6D7BA40DA4E0}"/>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5" name="TextBox 1084">
                    <a:extLst>
                      <a:ext uri="{FF2B5EF4-FFF2-40B4-BE49-F238E27FC236}">
                        <a16:creationId xmlns:a16="http://schemas.microsoft.com/office/drawing/2014/main" id="{BF3B3C12-A1AE-9E0B-210C-4FAD5EFBE703}"/>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76" name="Picture 12">
                  <a:extLst>
                    <a:ext uri="{FF2B5EF4-FFF2-40B4-BE49-F238E27FC236}">
                      <a16:creationId xmlns:a16="http://schemas.microsoft.com/office/drawing/2014/main" id="{2FC46F29-1C29-283B-B189-52ED56BC01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7" name="Picture 14">
                  <a:extLst>
                    <a:ext uri="{FF2B5EF4-FFF2-40B4-BE49-F238E27FC236}">
                      <a16:creationId xmlns:a16="http://schemas.microsoft.com/office/drawing/2014/main" id="{DB02FC39-DC81-9ABD-0DE1-009670BA656B}"/>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3AC4FFB-D279-294C-A9EE-F3CC8426D8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6">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8"/>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3">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3" name="Group 2">
            <a:extLst>
              <a:ext uri="{FF2B5EF4-FFF2-40B4-BE49-F238E27FC236}">
                <a16:creationId xmlns:a16="http://schemas.microsoft.com/office/drawing/2014/main" id="{5457436D-EEAC-472B-2ED7-47F1F1B0CA74}"/>
              </a:ext>
            </a:extLst>
          </p:cNvPr>
          <p:cNvGrpSpPr/>
          <p:nvPr/>
        </p:nvGrpSpPr>
        <p:grpSpPr>
          <a:xfrm>
            <a:off x="187003" y="2441031"/>
            <a:ext cx="2439888" cy="594360"/>
            <a:chOff x="0" y="2310414"/>
            <a:chExt cx="2439888" cy="685800"/>
          </a:xfrm>
        </p:grpSpPr>
        <p:sp>
          <p:nvSpPr>
            <p:cNvPr id="8" name="Rectangle 7">
              <a:extLst>
                <a:ext uri="{FF2B5EF4-FFF2-40B4-BE49-F238E27FC236}">
                  <a16:creationId xmlns:a16="http://schemas.microsoft.com/office/drawing/2014/main" id="{AD9F1989-5ED0-B64D-BBD5-077B13110D20}"/>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9"/>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D57DC394-29AD-DDAF-1A6D-B8D5F09FC793}"/>
                </a:ext>
              </a:extLst>
            </p:cNvPr>
            <p:cNvPicPr>
              <a:picLocks noChangeAspect="1"/>
            </p:cNvPicPr>
            <p:nvPr/>
          </p:nvPicPr>
          <p:blipFill>
            <a:blip r:embed="rId30">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21" name="Group 20">
            <a:extLst>
              <a:ext uri="{FF2B5EF4-FFF2-40B4-BE49-F238E27FC236}">
                <a16:creationId xmlns:a16="http://schemas.microsoft.com/office/drawing/2014/main" id="{AA510C3F-9DAC-A0EE-74C6-C6C06A8EAF4B}"/>
              </a:ext>
            </a:extLst>
          </p:cNvPr>
          <p:cNvGrpSpPr/>
          <p:nvPr/>
        </p:nvGrpSpPr>
        <p:grpSpPr>
          <a:xfrm>
            <a:off x="187003" y="3083359"/>
            <a:ext cx="2439888" cy="594360"/>
            <a:chOff x="0" y="3121419"/>
            <a:chExt cx="2439888" cy="685800"/>
          </a:xfrm>
        </p:grpSpPr>
        <p:sp>
          <p:nvSpPr>
            <p:cNvPr id="22" name="Rectangle 21">
              <a:extLst>
                <a:ext uri="{FF2B5EF4-FFF2-40B4-BE49-F238E27FC236}">
                  <a16:creationId xmlns:a16="http://schemas.microsoft.com/office/drawing/2014/main" id="{435C0E67-C4D5-8B27-5372-B44ADD8E9460}"/>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26" name="Picture 25">
              <a:extLst>
                <a:ext uri="{FF2B5EF4-FFF2-40B4-BE49-F238E27FC236}">
                  <a16:creationId xmlns:a16="http://schemas.microsoft.com/office/drawing/2014/main" id="{EF81A3B5-4A00-AECC-78F8-3A0A3038C731}"/>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34" name="Group 33">
            <a:extLst>
              <a:ext uri="{FF2B5EF4-FFF2-40B4-BE49-F238E27FC236}">
                <a16:creationId xmlns:a16="http://schemas.microsoft.com/office/drawing/2014/main" id="{86B5DA19-C37F-2B96-B418-5B2AFD7FB284}"/>
              </a:ext>
            </a:extLst>
          </p:cNvPr>
          <p:cNvGrpSpPr/>
          <p:nvPr/>
        </p:nvGrpSpPr>
        <p:grpSpPr>
          <a:xfrm>
            <a:off x="187003" y="4339144"/>
            <a:ext cx="2439888" cy="594359"/>
            <a:chOff x="1" y="3947550"/>
            <a:chExt cx="2439888" cy="685799"/>
          </a:xfrm>
        </p:grpSpPr>
        <p:sp>
          <p:nvSpPr>
            <p:cNvPr id="40" name="Rectangle 39">
              <a:extLst>
                <a:ext uri="{FF2B5EF4-FFF2-40B4-BE49-F238E27FC236}">
                  <a16:creationId xmlns:a16="http://schemas.microsoft.com/office/drawing/2014/main" id="{2BEBB68E-FDC4-D78F-414A-0A6BF94A753E}"/>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48" name="Picture 47">
              <a:extLst>
                <a:ext uri="{FF2B5EF4-FFF2-40B4-BE49-F238E27FC236}">
                  <a16:creationId xmlns:a16="http://schemas.microsoft.com/office/drawing/2014/main" id="{A0F2E424-F2B7-2656-FB4D-C8D916BEFB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195" name="Group 8194">
            <a:extLst>
              <a:ext uri="{FF2B5EF4-FFF2-40B4-BE49-F238E27FC236}">
                <a16:creationId xmlns:a16="http://schemas.microsoft.com/office/drawing/2014/main" id="{1CB0EB87-4799-EE79-6EB7-1EC47F2C550A}"/>
              </a:ext>
            </a:extLst>
          </p:cNvPr>
          <p:cNvGrpSpPr/>
          <p:nvPr/>
        </p:nvGrpSpPr>
        <p:grpSpPr>
          <a:xfrm>
            <a:off x="187003" y="4969898"/>
            <a:ext cx="2439888" cy="594360"/>
            <a:chOff x="1" y="4758256"/>
            <a:chExt cx="2439888" cy="685800"/>
          </a:xfrm>
        </p:grpSpPr>
        <p:sp>
          <p:nvSpPr>
            <p:cNvPr id="8197" name="Rectangle 8196">
              <a:extLst>
                <a:ext uri="{FF2B5EF4-FFF2-40B4-BE49-F238E27FC236}">
                  <a16:creationId xmlns:a16="http://schemas.microsoft.com/office/drawing/2014/main" id="{3A3C9F87-7C4B-41ED-B86F-565843013ABC}"/>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9"/>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198" name="Picture 8197">
              <a:extLst>
                <a:ext uri="{FF2B5EF4-FFF2-40B4-BE49-F238E27FC236}">
                  <a16:creationId xmlns:a16="http://schemas.microsoft.com/office/drawing/2014/main" id="{EF10C096-E245-4803-2901-83F10D18B5CF}"/>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199" name="Group 8198">
            <a:extLst>
              <a:ext uri="{FF2B5EF4-FFF2-40B4-BE49-F238E27FC236}">
                <a16:creationId xmlns:a16="http://schemas.microsoft.com/office/drawing/2014/main" id="{BC46AEB7-FF8E-BDCF-48F7-CD331298BD56}"/>
              </a:ext>
            </a:extLst>
          </p:cNvPr>
          <p:cNvGrpSpPr/>
          <p:nvPr/>
        </p:nvGrpSpPr>
        <p:grpSpPr>
          <a:xfrm>
            <a:off x="176680" y="3703392"/>
            <a:ext cx="2439888" cy="594359"/>
            <a:chOff x="1" y="3947549"/>
            <a:chExt cx="2439888" cy="685799"/>
          </a:xfrm>
        </p:grpSpPr>
        <p:sp>
          <p:nvSpPr>
            <p:cNvPr id="8200" name="Rectangle 8199">
              <a:extLst>
                <a:ext uri="{FF2B5EF4-FFF2-40B4-BE49-F238E27FC236}">
                  <a16:creationId xmlns:a16="http://schemas.microsoft.com/office/drawing/2014/main" id="{E4A07BE7-6057-61D9-90A4-1E8C435C07BB}"/>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01" name="Picture 8200">
              <a:extLst>
                <a:ext uri="{FF2B5EF4-FFF2-40B4-BE49-F238E27FC236}">
                  <a16:creationId xmlns:a16="http://schemas.microsoft.com/office/drawing/2014/main" id="{C9A126E6-14F9-16A1-3A58-1A74E97CBC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4219944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6" name="Group 8195">
            <a:extLst>
              <a:ext uri="{FF2B5EF4-FFF2-40B4-BE49-F238E27FC236}">
                <a16:creationId xmlns:a16="http://schemas.microsoft.com/office/drawing/2014/main" id="{7B261191-5A45-733E-8E3E-4F1A53465F9B}"/>
              </a:ext>
            </a:extLst>
          </p:cNvPr>
          <p:cNvGrpSpPr/>
          <p:nvPr/>
        </p:nvGrpSpPr>
        <p:grpSpPr>
          <a:xfrm>
            <a:off x="3791023" y="-10874632"/>
            <a:ext cx="4632961" cy="17560339"/>
            <a:chOff x="3791023" y="1164968"/>
            <a:chExt cx="4632961" cy="17560339"/>
          </a:xfrm>
        </p:grpSpPr>
        <p:grpSp>
          <p:nvGrpSpPr>
            <p:cNvPr id="2" name="Group 1">
              <a:extLst>
                <a:ext uri="{FF2B5EF4-FFF2-40B4-BE49-F238E27FC236}">
                  <a16:creationId xmlns:a16="http://schemas.microsoft.com/office/drawing/2014/main" id="{DD6000FE-706A-DF3C-87B0-E6AB9AC19DE5}"/>
                </a:ext>
              </a:extLst>
            </p:cNvPr>
            <p:cNvGrpSpPr/>
            <p:nvPr/>
          </p:nvGrpSpPr>
          <p:grpSpPr>
            <a:xfrm>
              <a:off x="3791023" y="1164968"/>
              <a:ext cx="4632960" cy="5486400"/>
              <a:chOff x="3791023" y="1164968"/>
              <a:chExt cx="4632960" cy="5486400"/>
            </a:xfrm>
            <a:effectLst>
              <a:outerShdw blurRad="50800" dist="38100" dir="5400000" algn="t" rotWithShape="0">
                <a:prstClr val="black">
                  <a:alpha val="40000"/>
                </a:prstClr>
              </a:outerShdw>
            </a:effectLst>
          </p:grpSpPr>
          <p:grpSp>
            <p:nvGrpSpPr>
              <p:cNvPr id="1090" name="Group 1089">
                <a:extLst>
                  <a:ext uri="{FF2B5EF4-FFF2-40B4-BE49-F238E27FC236}">
                    <a16:creationId xmlns:a16="http://schemas.microsoft.com/office/drawing/2014/main" id="{174408A0-AC8A-78A6-93AE-214FE431D760}"/>
                  </a:ext>
                </a:extLst>
              </p:cNvPr>
              <p:cNvGrpSpPr/>
              <p:nvPr/>
            </p:nvGrpSpPr>
            <p:grpSpPr>
              <a:xfrm>
                <a:off x="3791023" y="1164968"/>
                <a:ext cx="4632960" cy="5486400"/>
                <a:chOff x="3820159" y="883919"/>
                <a:chExt cx="4632960" cy="5486400"/>
              </a:xfrm>
            </p:grpSpPr>
            <p:grpSp>
              <p:nvGrpSpPr>
                <p:cNvPr id="1035" name="Group 1034">
                  <a:extLst>
                    <a:ext uri="{FF2B5EF4-FFF2-40B4-BE49-F238E27FC236}">
                      <a16:creationId xmlns:a16="http://schemas.microsoft.com/office/drawing/2014/main" id="{0650525D-D320-9BD8-78C5-CBAE0E9B08E0}"/>
                    </a:ext>
                  </a:extLst>
                </p:cNvPr>
                <p:cNvGrpSpPr/>
                <p:nvPr/>
              </p:nvGrpSpPr>
              <p:grpSpPr>
                <a:xfrm>
                  <a:off x="3820159" y="883919"/>
                  <a:ext cx="4632960" cy="5486400"/>
                  <a:chOff x="3820160" y="883919"/>
                  <a:chExt cx="4632960" cy="5486400"/>
                </a:xfrm>
              </p:grpSpPr>
              <p:sp>
                <p:nvSpPr>
                  <p:cNvPr id="1036" name="Freeform: Shape 1035">
                    <a:extLst>
                      <a:ext uri="{FF2B5EF4-FFF2-40B4-BE49-F238E27FC236}">
                        <a16:creationId xmlns:a16="http://schemas.microsoft.com/office/drawing/2014/main" id="{5468C33B-308D-4B19-DFEB-3A7A9982C1B4}"/>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37" name="Picture 1036" descr="A black background with a black square&#10;&#10;Description automatically generated with medium confidence">
                    <a:extLst>
                      <a:ext uri="{FF2B5EF4-FFF2-40B4-BE49-F238E27FC236}">
                        <a16:creationId xmlns:a16="http://schemas.microsoft.com/office/drawing/2014/main" id="{86804E59-6AE1-C943-479D-CE8F0C505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38" name="Picture 1037" descr="A black background with a black square&#10;&#10;Description automatically generated with medium confidence">
                    <a:extLst>
                      <a:ext uri="{FF2B5EF4-FFF2-40B4-BE49-F238E27FC236}">
                        <a16:creationId xmlns:a16="http://schemas.microsoft.com/office/drawing/2014/main" id="{6788F9B5-5529-502B-67BD-F6556D6F3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39" name="Picture 1038" descr="A black background with a black square&#10;&#10;Description automatically generated with medium confidence">
                    <a:extLst>
                      <a:ext uri="{FF2B5EF4-FFF2-40B4-BE49-F238E27FC236}">
                        <a16:creationId xmlns:a16="http://schemas.microsoft.com/office/drawing/2014/main" id="{542E28EE-6AC8-626B-6F58-3DAE860D1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40" name="Rectangle 1039">
                    <a:extLst>
                      <a:ext uri="{FF2B5EF4-FFF2-40B4-BE49-F238E27FC236}">
                        <a16:creationId xmlns:a16="http://schemas.microsoft.com/office/drawing/2014/main" id="{5AAF9EE9-00C7-0E2F-9840-71627F206C78}"/>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043" name="TextBox 1042">
                    <a:extLst>
                      <a:ext uri="{FF2B5EF4-FFF2-40B4-BE49-F238E27FC236}">
                        <a16:creationId xmlns:a16="http://schemas.microsoft.com/office/drawing/2014/main" id="{05725321-759B-F5F0-828B-E98DE5ABA6C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45" name="TextBox 1044">
                    <a:extLst>
                      <a:ext uri="{FF2B5EF4-FFF2-40B4-BE49-F238E27FC236}">
                        <a16:creationId xmlns:a16="http://schemas.microsoft.com/office/drawing/2014/main" id="{85477FA8-20E0-255D-9044-9C396FD8286E}"/>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49" name="Picture 14">
                  <a:extLst>
                    <a:ext uri="{FF2B5EF4-FFF2-40B4-BE49-F238E27FC236}">
                      <a16:creationId xmlns:a16="http://schemas.microsoft.com/office/drawing/2014/main" id="{6D9AEFEC-FE53-3284-436A-05081E6F94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2">
                  <a:extLst>
                    <a:ext uri="{FF2B5EF4-FFF2-40B4-BE49-F238E27FC236}">
                      <a16:creationId xmlns:a16="http://schemas.microsoft.com/office/drawing/2014/main" id="{5C610196-C4C4-5281-C86B-F8090BBC2B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59" name="Picture 58" descr="A blue dress with black dots&#10;&#10;Description automatically generated">
                <a:extLst>
                  <a:ext uri="{FF2B5EF4-FFF2-40B4-BE49-F238E27FC236}">
                    <a16:creationId xmlns:a16="http://schemas.microsoft.com/office/drawing/2014/main" id="{C857A4DD-1190-5EAB-8424-6D80031E1F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5" name="Group 4">
              <a:extLst>
                <a:ext uri="{FF2B5EF4-FFF2-40B4-BE49-F238E27FC236}">
                  <a16:creationId xmlns:a16="http://schemas.microsoft.com/office/drawing/2014/main" id="{8A0A0620-19FB-F9BE-91C6-6564F9720EC9}"/>
                </a:ext>
              </a:extLst>
            </p:cNvPr>
            <p:cNvGrpSpPr/>
            <p:nvPr/>
          </p:nvGrpSpPr>
          <p:grpSpPr>
            <a:xfrm>
              <a:off x="3791024" y="7197468"/>
              <a:ext cx="4632960" cy="5486400"/>
              <a:chOff x="3791024" y="7197468"/>
              <a:chExt cx="4632960" cy="5486400"/>
            </a:xfrm>
          </p:grpSpPr>
          <p:grpSp>
            <p:nvGrpSpPr>
              <p:cNvPr id="1055" name="Group 1054">
                <a:extLst>
                  <a:ext uri="{FF2B5EF4-FFF2-40B4-BE49-F238E27FC236}">
                    <a16:creationId xmlns:a16="http://schemas.microsoft.com/office/drawing/2014/main" id="{F67D65CE-18C2-8807-0C35-1B7C660B5018}"/>
                  </a:ext>
                </a:extLst>
              </p:cNvPr>
              <p:cNvGrpSpPr/>
              <p:nvPr/>
            </p:nvGrpSpPr>
            <p:grpSpPr>
              <a:xfrm>
                <a:off x="3791024" y="7197468"/>
                <a:ext cx="4632960" cy="5486400"/>
                <a:chOff x="3820160" y="883919"/>
                <a:chExt cx="4632960" cy="5486400"/>
              </a:xfrm>
            </p:grpSpPr>
            <p:grpSp>
              <p:nvGrpSpPr>
                <p:cNvPr id="1056" name="Group 1055">
                  <a:extLst>
                    <a:ext uri="{FF2B5EF4-FFF2-40B4-BE49-F238E27FC236}">
                      <a16:creationId xmlns:a16="http://schemas.microsoft.com/office/drawing/2014/main" id="{0DC0EBCA-0845-1FE6-9512-C3847758ACB1}"/>
                    </a:ext>
                  </a:extLst>
                </p:cNvPr>
                <p:cNvGrpSpPr/>
                <p:nvPr/>
              </p:nvGrpSpPr>
              <p:grpSpPr>
                <a:xfrm>
                  <a:off x="3820160" y="883919"/>
                  <a:ext cx="4632960" cy="5486400"/>
                  <a:chOff x="3820160" y="883919"/>
                  <a:chExt cx="4632960" cy="5486400"/>
                </a:xfrm>
              </p:grpSpPr>
              <p:sp>
                <p:nvSpPr>
                  <p:cNvPr id="1059" name="Freeform: Shape 1058">
                    <a:extLst>
                      <a:ext uri="{FF2B5EF4-FFF2-40B4-BE49-F238E27FC236}">
                        <a16:creationId xmlns:a16="http://schemas.microsoft.com/office/drawing/2014/main" id="{9440EAE7-8116-9DB3-72D9-5D8959715BAE}"/>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60" name="Picture 1059" descr="A black background with a black square&#10;&#10;Description automatically generated with medium confidence">
                    <a:extLst>
                      <a:ext uri="{FF2B5EF4-FFF2-40B4-BE49-F238E27FC236}">
                        <a16:creationId xmlns:a16="http://schemas.microsoft.com/office/drawing/2014/main" id="{28A86181-A08B-FFE3-9202-D9E6A752F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61" name="Picture 1060" descr="A black background with a black square&#10;&#10;Description automatically generated with medium confidence">
                    <a:extLst>
                      <a:ext uri="{FF2B5EF4-FFF2-40B4-BE49-F238E27FC236}">
                        <a16:creationId xmlns:a16="http://schemas.microsoft.com/office/drawing/2014/main" id="{3BF733A6-8875-0395-2FAB-0431450D8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62" name="Picture 1061" descr="A black background with a black square&#10;&#10;Description automatically generated with medium confidence">
                    <a:extLst>
                      <a:ext uri="{FF2B5EF4-FFF2-40B4-BE49-F238E27FC236}">
                        <a16:creationId xmlns:a16="http://schemas.microsoft.com/office/drawing/2014/main" id="{79F5DCA8-2C7D-7909-1555-FD6806EED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63" name="Rectangle 1062">
                    <a:extLst>
                      <a:ext uri="{FF2B5EF4-FFF2-40B4-BE49-F238E27FC236}">
                        <a16:creationId xmlns:a16="http://schemas.microsoft.com/office/drawing/2014/main" id="{D0A835C0-C6DE-6095-29F3-B4160367127F}"/>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sp>
                <p:nvSpPr>
                  <p:cNvPr id="1065" name="TextBox 1064">
                    <a:extLst>
                      <a:ext uri="{FF2B5EF4-FFF2-40B4-BE49-F238E27FC236}">
                        <a16:creationId xmlns:a16="http://schemas.microsoft.com/office/drawing/2014/main" id="{BF07A58B-BD86-9EC7-658D-61B29E14C909}"/>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6" name="TextBox 1065">
                    <a:extLst>
                      <a:ext uri="{FF2B5EF4-FFF2-40B4-BE49-F238E27FC236}">
                        <a16:creationId xmlns:a16="http://schemas.microsoft.com/office/drawing/2014/main" id="{5CD8AD96-A57E-69F8-1C82-30458EF9B06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57" name="Picture 12">
                  <a:extLst>
                    <a:ext uri="{FF2B5EF4-FFF2-40B4-BE49-F238E27FC236}">
                      <a16:creationId xmlns:a16="http://schemas.microsoft.com/office/drawing/2014/main" id="{90476D9F-38F6-620B-5874-31071E2629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8" name="Picture 4">
                  <a:extLst>
                    <a:ext uri="{FF2B5EF4-FFF2-40B4-BE49-F238E27FC236}">
                      <a16:creationId xmlns:a16="http://schemas.microsoft.com/office/drawing/2014/main" id="{7390CA75-BB66-C236-5446-35A9D4FBD00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033871"/>
                  <a:ext cx="1808277" cy="36768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84DB80C-3A4C-F96F-7B38-C03B874644D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flipH="1">
                <a:off x="3955613" y="7199374"/>
                <a:ext cx="638373" cy="638373"/>
              </a:xfrm>
              <a:prstGeom prst="rect">
                <a:avLst/>
              </a:prstGeom>
            </p:spPr>
          </p:pic>
        </p:grpSp>
        <p:grpSp>
          <p:nvGrpSpPr>
            <p:cNvPr id="7" name="Group 6">
              <a:extLst>
                <a:ext uri="{FF2B5EF4-FFF2-40B4-BE49-F238E27FC236}">
                  <a16:creationId xmlns:a16="http://schemas.microsoft.com/office/drawing/2014/main" id="{81E925C8-1D5E-A66C-8528-56057FBE19A9}"/>
                </a:ext>
              </a:extLst>
            </p:cNvPr>
            <p:cNvGrpSpPr/>
            <p:nvPr/>
          </p:nvGrpSpPr>
          <p:grpSpPr>
            <a:xfrm>
              <a:off x="3791024" y="13238907"/>
              <a:ext cx="4632960" cy="5486400"/>
              <a:chOff x="3791024" y="13238907"/>
              <a:chExt cx="4632960" cy="5486400"/>
            </a:xfrm>
          </p:grpSpPr>
          <p:grpSp>
            <p:nvGrpSpPr>
              <p:cNvPr id="1074" name="Group 1073">
                <a:extLst>
                  <a:ext uri="{FF2B5EF4-FFF2-40B4-BE49-F238E27FC236}">
                    <a16:creationId xmlns:a16="http://schemas.microsoft.com/office/drawing/2014/main" id="{1E20D8A9-6C7D-3138-85B3-2752AFE73AD3}"/>
                  </a:ext>
                </a:extLst>
              </p:cNvPr>
              <p:cNvGrpSpPr/>
              <p:nvPr/>
            </p:nvGrpSpPr>
            <p:grpSpPr>
              <a:xfrm>
                <a:off x="3791024" y="13238907"/>
                <a:ext cx="4632960" cy="5486400"/>
                <a:chOff x="3820160" y="883919"/>
                <a:chExt cx="4632960" cy="5486400"/>
              </a:xfrm>
            </p:grpSpPr>
            <p:grpSp>
              <p:nvGrpSpPr>
                <p:cNvPr id="1075" name="Group 1074">
                  <a:extLst>
                    <a:ext uri="{FF2B5EF4-FFF2-40B4-BE49-F238E27FC236}">
                      <a16:creationId xmlns:a16="http://schemas.microsoft.com/office/drawing/2014/main" id="{18B4A42E-CB54-0E8B-32D2-00AD2667DE41}"/>
                    </a:ext>
                  </a:extLst>
                </p:cNvPr>
                <p:cNvGrpSpPr/>
                <p:nvPr/>
              </p:nvGrpSpPr>
              <p:grpSpPr>
                <a:xfrm>
                  <a:off x="3820160" y="883919"/>
                  <a:ext cx="4632960" cy="5486400"/>
                  <a:chOff x="3820160" y="883919"/>
                  <a:chExt cx="4632960" cy="5486400"/>
                </a:xfrm>
              </p:grpSpPr>
              <p:sp>
                <p:nvSpPr>
                  <p:cNvPr id="1078" name="Freeform: Shape 1077">
                    <a:extLst>
                      <a:ext uri="{FF2B5EF4-FFF2-40B4-BE49-F238E27FC236}">
                        <a16:creationId xmlns:a16="http://schemas.microsoft.com/office/drawing/2014/main" id="{0A4ADBA7-74D8-9C54-765A-2BBC62AC66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79" name="Picture 1078" descr="A black background with a black square&#10;&#10;Description automatically generated with medium confidence">
                    <a:extLst>
                      <a:ext uri="{FF2B5EF4-FFF2-40B4-BE49-F238E27FC236}">
                        <a16:creationId xmlns:a16="http://schemas.microsoft.com/office/drawing/2014/main" id="{74BCEC32-9032-4959-50B2-60A295F1C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0" name="Picture 1079" descr="A black background with a black square&#10;&#10;Description automatically generated with medium confidence">
                    <a:extLst>
                      <a:ext uri="{FF2B5EF4-FFF2-40B4-BE49-F238E27FC236}">
                        <a16:creationId xmlns:a16="http://schemas.microsoft.com/office/drawing/2014/main" id="{7DE9949D-91BE-49F2-1971-C678923D8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1" name="Picture 1080" descr="A black background with a black square&#10;&#10;Description automatically generated with medium confidence">
                    <a:extLst>
                      <a:ext uri="{FF2B5EF4-FFF2-40B4-BE49-F238E27FC236}">
                        <a16:creationId xmlns:a16="http://schemas.microsoft.com/office/drawing/2014/main" id="{7A4EEAB6-8772-A9DC-CEA0-9861D6086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2" name="Rectangle 1081">
                    <a:extLst>
                      <a:ext uri="{FF2B5EF4-FFF2-40B4-BE49-F238E27FC236}">
                        <a16:creationId xmlns:a16="http://schemas.microsoft.com/office/drawing/2014/main" id="{9A9D6A3B-E0B5-FCF7-7FE2-BA5C4071446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4" name="TextBox 1083">
                    <a:extLst>
                      <a:ext uri="{FF2B5EF4-FFF2-40B4-BE49-F238E27FC236}">
                        <a16:creationId xmlns:a16="http://schemas.microsoft.com/office/drawing/2014/main" id="{BDCC1BAA-1F57-CA61-7DA8-6D7BA40DA4E0}"/>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5" name="TextBox 1084">
                    <a:extLst>
                      <a:ext uri="{FF2B5EF4-FFF2-40B4-BE49-F238E27FC236}">
                        <a16:creationId xmlns:a16="http://schemas.microsoft.com/office/drawing/2014/main" id="{BF3B3C12-A1AE-9E0B-210C-4FAD5EFBE703}"/>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76" name="Picture 12">
                  <a:extLst>
                    <a:ext uri="{FF2B5EF4-FFF2-40B4-BE49-F238E27FC236}">
                      <a16:creationId xmlns:a16="http://schemas.microsoft.com/office/drawing/2014/main" id="{2FC46F29-1C29-283B-B189-52ED56BC01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7" name="Picture 14">
                  <a:extLst>
                    <a:ext uri="{FF2B5EF4-FFF2-40B4-BE49-F238E27FC236}">
                      <a16:creationId xmlns:a16="http://schemas.microsoft.com/office/drawing/2014/main" id="{DB02FC39-DC81-9ABD-0DE1-009670BA656B}"/>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3AC4FFB-D279-294C-A9EE-F3CC8426D8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6">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8"/>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3">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08" name="Group 8207">
            <a:extLst>
              <a:ext uri="{FF2B5EF4-FFF2-40B4-BE49-F238E27FC236}">
                <a16:creationId xmlns:a16="http://schemas.microsoft.com/office/drawing/2014/main" id="{1E387F8E-0A9A-4C61-A04F-40EC2CE10A23}"/>
              </a:ext>
            </a:extLst>
          </p:cNvPr>
          <p:cNvGrpSpPr/>
          <p:nvPr/>
        </p:nvGrpSpPr>
        <p:grpSpPr>
          <a:xfrm>
            <a:off x="187003" y="2441031"/>
            <a:ext cx="2439888" cy="594360"/>
            <a:chOff x="0" y="2310414"/>
            <a:chExt cx="2439888" cy="685800"/>
          </a:xfrm>
        </p:grpSpPr>
        <p:sp>
          <p:nvSpPr>
            <p:cNvPr id="8211" name="Rectangle 8210">
              <a:extLst>
                <a:ext uri="{FF2B5EF4-FFF2-40B4-BE49-F238E27FC236}">
                  <a16:creationId xmlns:a16="http://schemas.microsoft.com/office/drawing/2014/main" id="{CF3F9EAF-88D6-D2F8-5EEB-65C40A377FC5}"/>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9"/>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12" name="Picture 8211" descr="A black background with a black square&#10;&#10;Description automatically generated with medium confidence">
              <a:extLst>
                <a:ext uri="{FF2B5EF4-FFF2-40B4-BE49-F238E27FC236}">
                  <a16:creationId xmlns:a16="http://schemas.microsoft.com/office/drawing/2014/main" id="{7D3B94A2-25B5-67DE-498B-35B5C9F2B9BF}"/>
                </a:ext>
              </a:extLst>
            </p:cNvPr>
            <p:cNvPicPr>
              <a:picLocks noChangeAspect="1"/>
            </p:cNvPicPr>
            <p:nvPr/>
          </p:nvPicPr>
          <p:blipFill>
            <a:blip r:embed="rId30">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13" name="Group 8212">
            <a:extLst>
              <a:ext uri="{FF2B5EF4-FFF2-40B4-BE49-F238E27FC236}">
                <a16:creationId xmlns:a16="http://schemas.microsoft.com/office/drawing/2014/main" id="{0DB1E8CE-941B-DD4F-C81A-6A75A1F07D00}"/>
              </a:ext>
            </a:extLst>
          </p:cNvPr>
          <p:cNvGrpSpPr/>
          <p:nvPr/>
        </p:nvGrpSpPr>
        <p:grpSpPr>
          <a:xfrm>
            <a:off x="187003" y="3083359"/>
            <a:ext cx="2439888" cy="594360"/>
            <a:chOff x="0" y="3121419"/>
            <a:chExt cx="2439888" cy="685800"/>
          </a:xfrm>
        </p:grpSpPr>
        <p:sp>
          <p:nvSpPr>
            <p:cNvPr id="8214" name="Rectangle 8213">
              <a:extLst>
                <a:ext uri="{FF2B5EF4-FFF2-40B4-BE49-F238E27FC236}">
                  <a16:creationId xmlns:a16="http://schemas.microsoft.com/office/drawing/2014/main" id="{49994964-C211-F4FC-BBA6-17B461A01693}"/>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16" name="Picture 8215">
              <a:extLst>
                <a:ext uri="{FF2B5EF4-FFF2-40B4-BE49-F238E27FC236}">
                  <a16:creationId xmlns:a16="http://schemas.microsoft.com/office/drawing/2014/main" id="{D858934B-BFF6-E2F3-7C26-C3271AFEE448}"/>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18" name="Group 8217">
            <a:extLst>
              <a:ext uri="{FF2B5EF4-FFF2-40B4-BE49-F238E27FC236}">
                <a16:creationId xmlns:a16="http://schemas.microsoft.com/office/drawing/2014/main" id="{D477BAE3-73E8-3AA6-6F4B-3266862FE60C}"/>
              </a:ext>
            </a:extLst>
          </p:cNvPr>
          <p:cNvGrpSpPr/>
          <p:nvPr/>
        </p:nvGrpSpPr>
        <p:grpSpPr>
          <a:xfrm>
            <a:off x="187003" y="4339144"/>
            <a:ext cx="2439888" cy="594359"/>
            <a:chOff x="1" y="3947550"/>
            <a:chExt cx="2439888" cy="685799"/>
          </a:xfrm>
        </p:grpSpPr>
        <p:sp>
          <p:nvSpPr>
            <p:cNvPr id="8219" name="Rectangle 8218">
              <a:extLst>
                <a:ext uri="{FF2B5EF4-FFF2-40B4-BE49-F238E27FC236}">
                  <a16:creationId xmlns:a16="http://schemas.microsoft.com/office/drawing/2014/main" id="{B4A27BBC-2A06-8BFC-9230-7DC36CECEB69}"/>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0" name="Picture 8219">
              <a:extLst>
                <a:ext uri="{FF2B5EF4-FFF2-40B4-BE49-F238E27FC236}">
                  <a16:creationId xmlns:a16="http://schemas.microsoft.com/office/drawing/2014/main" id="{457FDE8B-A375-6E3C-67AB-879ED80005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1" name="Group 8220">
            <a:extLst>
              <a:ext uri="{FF2B5EF4-FFF2-40B4-BE49-F238E27FC236}">
                <a16:creationId xmlns:a16="http://schemas.microsoft.com/office/drawing/2014/main" id="{026C5914-F3B5-9036-DE7D-C45ABF638D98}"/>
              </a:ext>
            </a:extLst>
          </p:cNvPr>
          <p:cNvGrpSpPr/>
          <p:nvPr/>
        </p:nvGrpSpPr>
        <p:grpSpPr>
          <a:xfrm>
            <a:off x="187003" y="4969898"/>
            <a:ext cx="2439888" cy="594360"/>
            <a:chOff x="1" y="4758256"/>
            <a:chExt cx="2439888" cy="685800"/>
          </a:xfrm>
        </p:grpSpPr>
        <p:sp>
          <p:nvSpPr>
            <p:cNvPr id="8222" name="Rectangle 8221">
              <a:extLst>
                <a:ext uri="{FF2B5EF4-FFF2-40B4-BE49-F238E27FC236}">
                  <a16:creationId xmlns:a16="http://schemas.microsoft.com/office/drawing/2014/main" id="{7BA218B8-4EC2-6A24-E3F4-58565F8DEA4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9"/>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E39F5212-D8E6-9501-BFDE-8A86FBAF2402}"/>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24" name="Group 8223">
            <a:extLst>
              <a:ext uri="{FF2B5EF4-FFF2-40B4-BE49-F238E27FC236}">
                <a16:creationId xmlns:a16="http://schemas.microsoft.com/office/drawing/2014/main" id="{E9D79CA1-AFFF-0CF5-A95E-752149230EDF}"/>
              </a:ext>
            </a:extLst>
          </p:cNvPr>
          <p:cNvGrpSpPr/>
          <p:nvPr/>
        </p:nvGrpSpPr>
        <p:grpSpPr>
          <a:xfrm>
            <a:off x="176680" y="3703392"/>
            <a:ext cx="2439888" cy="594359"/>
            <a:chOff x="1" y="3947549"/>
            <a:chExt cx="2439888" cy="685799"/>
          </a:xfrm>
        </p:grpSpPr>
        <p:sp>
          <p:nvSpPr>
            <p:cNvPr id="8225" name="Rectangle 8224">
              <a:extLst>
                <a:ext uri="{FF2B5EF4-FFF2-40B4-BE49-F238E27FC236}">
                  <a16:creationId xmlns:a16="http://schemas.microsoft.com/office/drawing/2014/main" id="{E341A5EB-8986-B059-2836-6204DEE1157C}"/>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26" name="Picture 8225">
              <a:extLst>
                <a:ext uri="{FF2B5EF4-FFF2-40B4-BE49-F238E27FC236}">
                  <a16:creationId xmlns:a16="http://schemas.microsoft.com/office/drawing/2014/main" id="{FB0B3C0C-5765-B371-A1C1-C153CC835A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pic>
        <p:nvPicPr>
          <p:cNvPr id="8" name="Picture 7" descr="A hand pointing at something&#10;&#10;Description automatically generated">
            <a:extLst>
              <a:ext uri="{FF2B5EF4-FFF2-40B4-BE49-F238E27FC236}">
                <a16:creationId xmlns:a16="http://schemas.microsoft.com/office/drawing/2014/main" id="{FD53EA9E-BC5D-530B-00EB-6AD89E801BC3}"/>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rot="17456076">
            <a:off x="2491095" y="2919769"/>
            <a:ext cx="1133080" cy="1133080"/>
          </a:xfrm>
          <a:prstGeom prst="rect">
            <a:avLst/>
          </a:prstGeom>
        </p:spPr>
      </p:pic>
    </p:spTree>
    <p:extLst>
      <p:ext uri="{BB962C8B-B14F-4D97-AF65-F5344CB8AC3E}">
        <p14:creationId xmlns:p14="http://schemas.microsoft.com/office/powerpoint/2010/main" val="103921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6" name="Group 8195">
            <a:extLst>
              <a:ext uri="{FF2B5EF4-FFF2-40B4-BE49-F238E27FC236}">
                <a16:creationId xmlns:a16="http://schemas.microsoft.com/office/drawing/2014/main" id="{7B261191-5A45-733E-8E3E-4F1A53465F9B}"/>
              </a:ext>
            </a:extLst>
          </p:cNvPr>
          <p:cNvGrpSpPr/>
          <p:nvPr/>
        </p:nvGrpSpPr>
        <p:grpSpPr>
          <a:xfrm>
            <a:off x="3791023" y="-10874632"/>
            <a:ext cx="4632961" cy="17560339"/>
            <a:chOff x="3791023" y="1164968"/>
            <a:chExt cx="4632961" cy="17560339"/>
          </a:xfrm>
        </p:grpSpPr>
        <p:grpSp>
          <p:nvGrpSpPr>
            <p:cNvPr id="2" name="Group 1">
              <a:extLst>
                <a:ext uri="{FF2B5EF4-FFF2-40B4-BE49-F238E27FC236}">
                  <a16:creationId xmlns:a16="http://schemas.microsoft.com/office/drawing/2014/main" id="{DD6000FE-706A-DF3C-87B0-E6AB9AC19DE5}"/>
                </a:ext>
              </a:extLst>
            </p:cNvPr>
            <p:cNvGrpSpPr/>
            <p:nvPr/>
          </p:nvGrpSpPr>
          <p:grpSpPr>
            <a:xfrm>
              <a:off x="3791023" y="1164968"/>
              <a:ext cx="4632960" cy="5486400"/>
              <a:chOff x="3791023" y="1164968"/>
              <a:chExt cx="4632960" cy="5486400"/>
            </a:xfrm>
            <a:effectLst>
              <a:outerShdw blurRad="50800" dist="38100" dir="5400000" algn="t" rotWithShape="0">
                <a:prstClr val="black">
                  <a:alpha val="40000"/>
                </a:prstClr>
              </a:outerShdw>
            </a:effectLst>
          </p:grpSpPr>
          <p:grpSp>
            <p:nvGrpSpPr>
              <p:cNvPr id="1090" name="Group 1089">
                <a:extLst>
                  <a:ext uri="{FF2B5EF4-FFF2-40B4-BE49-F238E27FC236}">
                    <a16:creationId xmlns:a16="http://schemas.microsoft.com/office/drawing/2014/main" id="{174408A0-AC8A-78A6-93AE-214FE431D760}"/>
                  </a:ext>
                </a:extLst>
              </p:cNvPr>
              <p:cNvGrpSpPr/>
              <p:nvPr/>
            </p:nvGrpSpPr>
            <p:grpSpPr>
              <a:xfrm>
                <a:off x="3791023" y="1164968"/>
                <a:ext cx="4632960" cy="5486400"/>
                <a:chOff x="3820159" y="883919"/>
                <a:chExt cx="4632960" cy="5486400"/>
              </a:xfrm>
            </p:grpSpPr>
            <p:grpSp>
              <p:nvGrpSpPr>
                <p:cNvPr id="1035" name="Group 1034">
                  <a:extLst>
                    <a:ext uri="{FF2B5EF4-FFF2-40B4-BE49-F238E27FC236}">
                      <a16:creationId xmlns:a16="http://schemas.microsoft.com/office/drawing/2014/main" id="{0650525D-D320-9BD8-78C5-CBAE0E9B08E0}"/>
                    </a:ext>
                  </a:extLst>
                </p:cNvPr>
                <p:cNvGrpSpPr/>
                <p:nvPr/>
              </p:nvGrpSpPr>
              <p:grpSpPr>
                <a:xfrm>
                  <a:off x="3820159" y="883919"/>
                  <a:ext cx="4632960" cy="5486400"/>
                  <a:chOff x="3820160" y="883919"/>
                  <a:chExt cx="4632960" cy="5486400"/>
                </a:xfrm>
              </p:grpSpPr>
              <p:sp>
                <p:nvSpPr>
                  <p:cNvPr id="1036" name="Freeform: Shape 1035">
                    <a:extLst>
                      <a:ext uri="{FF2B5EF4-FFF2-40B4-BE49-F238E27FC236}">
                        <a16:creationId xmlns:a16="http://schemas.microsoft.com/office/drawing/2014/main" id="{5468C33B-308D-4B19-DFEB-3A7A9982C1B4}"/>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37" name="Picture 1036" descr="A black background with a black square&#10;&#10;Description automatically generated with medium confidence">
                    <a:extLst>
                      <a:ext uri="{FF2B5EF4-FFF2-40B4-BE49-F238E27FC236}">
                        <a16:creationId xmlns:a16="http://schemas.microsoft.com/office/drawing/2014/main" id="{86804E59-6AE1-C943-479D-CE8F0C505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38" name="Picture 1037" descr="A black background with a black square&#10;&#10;Description automatically generated with medium confidence">
                    <a:extLst>
                      <a:ext uri="{FF2B5EF4-FFF2-40B4-BE49-F238E27FC236}">
                        <a16:creationId xmlns:a16="http://schemas.microsoft.com/office/drawing/2014/main" id="{6788F9B5-5529-502B-67BD-F6556D6F3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39" name="Picture 1038" descr="A black background with a black square&#10;&#10;Description automatically generated with medium confidence">
                    <a:extLst>
                      <a:ext uri="{FF2B5EF4-FFF2-40B4-BE49-F238E27FC236}">
                        <a16:creationId xmlns:a16="http://schemas.microsoft.com/office/drawing/2014/main" id="{542E28EE-6AC8-626B-6F58-3DAE860D1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40" name="Rectangle 1039">
                    <a:extLst>
                      <a:ext uri="{FF2B5EF4-FFF2-40B4-BE49-F238E27FC236}">
                        <a16:creationId xmlns:a16="http://schemas.microsoft.com/office/drawing/2014/main" id="{5AAF9EE9-00C7-0E2F-9840-71627F206C78}"/>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043" name="TextBox 1042">
                    <a:extLst>
                      <a:ext uri="{FF2B5EF4-FFF2-40B4-BE49-F238E27FC236}">
                        <a16:creationId xmlns:a16="http://schemas.microsoft.com/office/drawing/2014/main" id="{05725321-759B-F5F0-828B-E98DE5ABA6C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45" name="TextBox 1044">
                    <a:extLst>
                      <a:ext uri="{FF2B5EF4-FFF2-40B4-BE49-F238E27FC236}">
                        <a16:creationId xmlns:a16="http://schemas.microsoft.com/office/drawing/2014/main" id="{85477FA8-20E0-255D-9044-9C396FD8286E}"/>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49" name="Picture 14">
                  <a:extLst>
                    <a:ext uri="{FF2B5EF4-FFF2-40B4-BE49-F238E27FC236}">
                      <a16:creationId xmlns:a16="http://schemas.microsoft.com/office/drawing/2014/main" id="{6D9AEFEC-FE53-3284-436A-05081E6F94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2">
                  <a:extLst>
                    <a:ext uri="{FF2B5EF4-FFF2-40B4-BE49-F238E27FC236}">
                      <a16:creationId xmlns:a16="http://schemas.microsoft.com/office/drawing/2014/main" id="{5C610196-C4C4-5281-C86B-F8090BBC2B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59" name="Picture 58" descr="A blue dress with black dots&#10;&#10;Description automatically generated">
                <a:extLst>
                  <a:ext uri="{FF2B5EF4-FFF2-40B4-BE49-F238E27FC236}">
                    <a16:creationId xmlns:a16="http://schemas.microsoft.com/office/drawing/2014/main" id="{C857A4DD-1190-5EAB-8424-6D80031E1F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5" name="Group 4">
              <a:extLst>
                <a:ext uri="{FF2B5EF4-FFF2-40B4-BE49-F238E27FC236}">
                  <a16:creationId xmlns:a16="http://schemas.microsoft.com/office/drawing/2014/main" id="{8A0A0620-19FB-F9BE-91C6-6564F9720EC9}"/>
                </a:ext>
              </a:extLst>
            </p:cNvPr>
            <p:cNvGrpSpPr/>
            <p:nvPr/>
          </p:nvGrpSpPr>
          <p:grpSpPr>
            <a:xfrm>
              <a:off x="3791024" y="7197468"/>
              <a:ext cx="4632960" cy="5486400"/>
              <a:chOff x="3791024" y="7197468"/>
              <a:chExt cx="4632960" cy="5486400"/>
            </a:xfrm>
          </p:grpSpPr>
          <p:grpSp>
            <p:nvGrpSpPr>
              <p:cNvPr id="1055" name="Group 1054">
                <a:extLst>
                  <a:ext uri="{FF2B5EF4-FFF2-40B4-BE49-F238E27FC236}">
                    <a16:creationId xmlns:a16="http://schemas.microsoft.com/office/drawing/2014/main" id="{F67D65CE-18C2-8807-0C35-1B7C660B5018}"/>
                  </a:ext>
                </a:extLst>
              </p:cNvPr>
              <p:cNvGrpSpPr/>
              <p:nvPr/>
            </p:nvGrpSpPr>
            <p:grpSpPr>
              <a:xfrm>
                <a:off x="3791024" y="7197468"/>
                <a:ext cx="4632960" cy="5486400"/>
                <a:chOff x="3820160" y="883919"/>
                <a:chExt cx="4632960" cy="5486400"/>
              </a:xfrm>
            </p:grpSpPr>
            <p:grpSp>
              <p:nvGrpSpPr>
                <p:cNvPr id="1056" name="Group 1055">
                  <a:extLst>
                    <a:ext uri="{FF2B5EF4-FFF2-40B4-BE49-F238E27FC236}">
                      <a16:creationId xmlns:a16="http://schemas.microsoft.com/office/drawing/2014/main" id="{0DC0EBCA-0845-1FE6-9512-C3847758ACB1}"/>
                    </a:ext>
                  </a:extLst>
                </p:cNvPr>
                <p:cNvGrpSpPr/>
                <p:nvPr/>
              </p:nvGrpSpPr>
              <p:grpSpPr>
                <a:xfrm>
                  <a:off x="3820160" y="883919"/>
                  <a:ext cx="4632960" cy="5486400"/>
                  <a:chOff x="3820160" y="883919"/>
                  <a:chExt cx="4632960" cy="5486400"/>
                </a:xfrm>
              </p:grpSpPr>
              <p:sp>
                <p:nvSpPr>
                  <p:cNvPr id="1059" name="Freeform: Shape 1058">
                    <a:extLst>
                      <a:ext uri="{FF2B5EF4-FFF2-40B4-BE49-F238E27FC236}">
                        <a16:creationId xmlns:a16="http://schemas.microsoft.com/office/drawing/2014/main" id="{9440EAE7-8116-9DB3-72D9-5D8959715BAE}"/>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60" name="Picture 1059" descr="A black background with a black square&#10;&#10;Description automatically generated with medium confidence">
                    <a:extLst>
                      <a:ext uri="{FF2B5EF4-FFF2-40B4-BE49-F238E27FC236}">
                        <a16:creationId xmlns:a16="http://schemas.microsoft.com/office/drawing/2014/main" id="{28A86181-A08B-FFE3-9202-D9E6A752F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61" name="Picture 1060" descr="A black background with a black square&#10;&#10;Description automatically generated with medium confidence">
                    <a:extLst>
                      <a:ext uri="{FF2B5EF4-FFF2-40B4-BE49-F238E27FC236}">
                        <a16:creationId xmlns:a16="http://schemas.microsoft.com/office/drawing/2014/main" id="{3BF733A6-8875-0395-2FAB-0431450D8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62" name="Picture 1061" descr="A black background with a black square&#10;&#10;Description automatically generated with medium confidence">
                    <a:extLst>
                      <a:ext uri="{FF2B5EF4-FFF2-40B4-BE49-F238E27FC236}">
                        <a16:creationId xmlns:a16="http://schemas.microsoft.com/office/drawing/2014/main" id="{79F5DCA8-2C7D-7909-1555-FD6806EED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63" name="Rectangle 1062">
                    <a:extLst>
                      <a:ext uri="{FF2B5EF4-FFF2-40B4-BE49-F238E27FC236}">
                        <a16:creationId xmlns:a16="http://schemas.microsoft.com/office/drawing/2014/main" id="{D0A835C0-C6DE-6095-29F3-B4160367127F}"/>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sp>
                <p:nvSpPr>
                  <p:cNvPr id="1065" name="TextBox 1064">
                    <a:extLst>
                      <a:ext uri="{FF2B5EF4-FFF2-40B4-BE49-F238E27FC236}">
                        <a16:creationId xmlns:a16="http://schemas.microsoft.com/office/drawing/2014/main" id="{BF07A58B-BD86-9EC7-658D-61B29E14C909}"/>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6" name="TextBox 1065">
                    <a:extLst>
                      <a:ext uri="{FF2B5EF4-FFF2-40B4-BE49-F238E27FC236}">
                        <a16:creationId xmlns:a16="http://schemas.microsoft.com/office/drawing/2014/main" id="{5CD8AD96-A57E-69F8-1C82-30458EF9B06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57" name="Picture 12">
                  <a:extLst>
                    <a:ext uri="{FF2B5EF4-FFF2-40B4-BE49-F238E27FC236}">
                      <a16:creationId xmlns:a16="http://schemas.microsoft.com/office/drawing/2014/main" id="{90476D9F-38F6-620B-5874-31071E2629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8" name="Picture 4">
                  <a:extLst>
                    <a:ext uri="{FF2B5EF4-FFF2-40B4-BE49-F238E27FC236}">
                      <a16:creationId xmlns:a16="http://schemas.microsoft.com/office/drawing/2014/main" id="{7390CA75-BB66-C236-5446-35A9D4FBD00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033871"/>
                  <a:ext cx="1808277" cy="36768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84DB80C-3A4C-F96F-7B38-C03B874644D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flipH="1">
                <a:off x="3955613" y="7199374"/>
                <a:ext cx="638373" cy="638373"/>
              </a:xfrm>
              <a:prstGeom prst="rect">
                <a:avLst/>
              </a:prstGeom>
            </p:spPr>
          </p:pic>
        </p:grpSp>
        <p:grpSp>
          <p:nvGrpSpPr>
            <p:cNvPr id="7" name="Group 6">
              <a:extLst>
                <a:ext uri="{FF2B5EF4-FFF2-40B4-BE49-F238E27FC236}">
                  <a16:creationId xmlns:a16="http://schemas.microsoft.com/office/drawing/2014/main" id="{81E925C8-1D5E-A66C-8528-56057FBE19A9}"/>
                </a:ext>
              </a:extLst>
            </p:cNvPr>
            <p:cNvGrpSpPr/>
            <p:nvPr/>
          </p:nvGrpSpPr>
          <p:grpSpPr>
            <a:xfrm>
              <a:off x="3791024" y="13238907"/>
              <a:ext cx="4632960" cy="5486400"/>
              <a:chOff x="3791024" y="13238907"/>
              <a:chExt cx="4632960" cy="5486400"/>
            </a:xfrm>
          </p:grpSpPr>
          <p:grpSp>
            <p:nvGrpSpPr>
              <p:cNvPr id="1074" name="Group 1073">
                <a:extLst>
                  <a:ext uri="{FF2B5EF4-FFF2-40B4-BE49-F238E27FC236}">
                    <a16:creationId xmlns:a16="http://schemas.microsoft.com/office/drawing/2014/main" id="{1E20D8A9-6C7D-3138-85B3-2752AFE73AD3}"/>
                  </a:ext>
                </a:extLst>
              </p:cNvPr>
              <p:cNvGrpSpPr/>
              <p:nvPr/>
            </p:nvGrpSpPr>
            <p:grpSpPr>
              <a:xfrm>
                <a:off x="3791024" y="13238907"/>
                <a:ext cx="4632960" cy="5486400"/>
                <a:chOff x="3820160" y="883919"/>
                <a:chExt cx="4632960" cy="5486400"/>
              </a:xfrm>
            </p:grpSpPr>
            <p:grpSp>
              <p:nvGrpSpPr>
                <p:cNvPr id="1075" name="Group 1074">
                  <a:extLst>
                    <a:ext uri="{FF2B5EF4-FFF2-40B4-BE49-F238E27FC236}">
                      <a16:creationId xmlns:a16="http://schemas.microsoft.com/office/drawing/2014/main" id="{18B4A42E-CB54-0E8B-32D2-00AD2667DE41}"/>
                    </a:ext>
                  </a:extLst>
                </p:cNvPr>
                <p:cNvGrpSpPr/>
                <p:nvPr/>
              </p:nvGrpSpPr>
              <p:grpSpPr>
                <a:xfrm>
                  <a:off x="3820160" y="883919"/>
                  <a:ext cx="4632960" cy="5486400"/>
                  <a:chOff x="3820160" y="883919"/>
                  <a:chExt cx="4632960" cy="5486400"/>
                </a:xfrm>
              </p:grpSpPr>
              <p:sp>
                <p:nvSpPr>
                  <p:cNvPr id="1078" name="Freeform: Shape 1077">
                    <a:extLst>
                      <a:ext uri="{FF2B5EF4-FFF2-40B4-BE49-F238E27FC236}">
                        <a16:creationId xmlns:a16="http://schemas.microsoft.com/office/drawing/2014/main" id="{0A4ADBA7-74D8-9C54-765A-2BBC62AC66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79" name="Picture 1078" descr="A black background with a black square&#10;&#10;Description automatically generated with medium confidence">
                    <a:extLst>
                      <a:ext uri="{FF2B5EF4-FFF2-40B4-BE49-F238E27FC236}">
                        <a16:creationId xmlns:a16="http://schemas.microsoft.com/office/drawing/2014/main" id="{74BCEC32-9032-4959-50B2-60A295F1C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0" name="Picture 1079" descr="A black background with a black square&#10;&#10;Description automatically generated with medium confidence">
                    <a:extLst>
                      <a:ext uri="{FF2B5EF4-FFF2-40B4-BE49-F238E27FC236}">
                        <a16:creationId xmlns:a16="http://schemas.microsoft.com/office/drawing/2014/main" id="{7DE9949D-91BE-49F2-1971-C678923D8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1" name="Picture 1080" descr="A black background with a black square&#10;&#10;Description automatically generated with medium confidence">
                    <a:extLst>
                      <a:ext uri="{FF2B5EF4-FFF2-40B4-BE49-F238E27FC236}">
                        <a16:creationId xmlns:a16="http://schemas.microsoft.com/office/drawing/2014/main" id="{7A4EEAB6-8772-A9DC-CEA0-9861D6086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2" name="Rectangle 1081">
                    <a:extLst>
                      <a:ext uri="{FF2B5EF4-FFF2-40B4-BE49-F238E27FC236}">
                        <a16:creationId xmlns:a16="http://schemas.microsoft.com/office/drawing/2014/main" id="{9A9D6A3B-E0B5-FCF7-7FE2-BA5C4071446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4" name="TextBox 1083">
                    <a:extLst>
                      <a:ext uri="{FF2B5EF4-FFF2-40B4-BE49-F238E27FC236}">
                        <a16:creationId xmlns:a16="http://schemas.microsoft.com/office/drawing/2014/main" id="{BDCC1BAA-1F57-CA61-7DA8-6D7BA40DA4E0}"/>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5" name="TextBox 1084">
                    <a:extLst>
                      <a:ext uri="{FF2B5EF4-FFF2-40B4-BE49-F238E27FC236}">
                        <a16:creationId xmlns:a16="http://schemas.microsoft.com/office/drawing/2014/main" id="{BF3B3C12-A1AE-9E0B-210C-4FAD5EFBE703}"/>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76" name="Picture 12">
                  <a:extLst>
                    <a:ext uri="{FF2B5EF4-FFF2-40B4-BE49-F238E27FC236}">
                      <a16:creationId xmlns:a16="http://schemas.microsoft.com/office/drawing/2014/main" id="{2FC46F29-1C29-283B-B189-52ED56BC01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7" name="Picture 14">
                  <a:extLst>
                    <a:ext uri="{FF2B5EF4-FFF2-40B4-BE49-F238E27FC236}">
                      <a16:creationId xmlns:a16="http://schemas.microsoft.com/office/drawing/2014/main" id="{DB02FC39-DC81-9ABD-0DE1-009670BA656B}"/>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3AC4FFB-D279-294C-A9EE-F3CC8426D8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6">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8"/>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3">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sp>
        <p:nvSpPr>
          <p:cNvPr id="17" name="Rectangle 16">
            <a:extLst>
              <a:ext uri="{FF2B5EF4-FFF2-40B4-BE49-F238E27FC236}">
                <a16:creationId xmlns:a16="http://schemas.microsoft.com/office/drawing/2014/main" id="{25B88223-F045-0FAC-7B44-8C2917DA2A1D}"/>
              </a:ext>
            </a:extLst>
          </p:cNvPr>
          <p:cNvSpPr/>
          <p:nvPr/>
        </p:nvSpPr>
        <p:spPr>
          <a:xfrm>
            <a:off x="2625501" y="3053720"/>
            <a:ext cx="1595979" cy="338763"/>
          </a:xfrm>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blipFill>
            <a:blip r:embed="rId2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Women </a:t>
            </a:r>
          </a:p>
        </p:txBody>
      </p:sp>
      <p:sp>
        <p:nvSpPr>
          <p:cNvPr id="22" name="Rectangle 21">
            <a:extLst>
              <a:ext uri="{FF2B5EF4-FFF2-40B4-BE49-F238E27FC236}">
                <a16:creationId xmlns:a16="http://schemas.microsoft.com/office/drawing/2014/main" id="{1DE71D7F-CCDA-5414-98C5-C6FC90DDDF9D}"/>
              </a:ext>
            </a:extLst>
          </p:cNvPr>
          <p:cNvSpPr/>
          <p:nvPr/>
        </p:nvSpPr>
        <p:spPr>
          <a:xfrm>
            <a:off x="2625501" y="3403303"/>
            <a:ext cx="1595979" cy="338763"/>
          </a:xfrm>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blipFill>
            <a:blip r:embed="rId2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Men</a:t>
            </a:r>
          </a:p>
        </p:txBody>
      </p:sp>
      <p:pic>
        <p:nvPicPr>
          <p:cNvPr id="8" name="Picture 7" descr="A hand pointing at something&#10;&#10;Description automatically generated">
            <a:extLst>
              <a:ext uri="{FF2B5EF4-FFF2-40B4-BE49-F238E27FC236}">
                <a16:creationId xmlns:a16="http://schemas.microsoft.com/office/drawing/2014/main" id="{FD53EA9E-BC5D-530B-00EB-6AD89E801BC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17456076">
            <a:off x="4086664" y="2710241"/>
            <a:ext cx="1133080" cy="1133080"/>
          </a:xfrm>
          <a:prstGeom prst="rect">
            <a:avLst/>
          </a:prstGeom>
        </p:spPr>
      </p:pic>
      <p:grpSp>
        <p:nvGrpSpPr>
          <p:cNvPr id="8211" name="Group 8210">
            <a:extLst>
              <a:ext uri="{FF2B5EF4-FFF2-40B4-BE49-F238E27FC236}">
                <a16:creationId xmlns:a16="http://schemas.microsoft.com/office/drawing/2014/main" id="{70FB8938-158D-30C3-D4B5-214745E9D6D3}"/>
              </a:ext>
            </a:extLst>
          </p:cNvPr>
          <p:cNvGrpSpPr/>
          <p:nvPr/>
        </p:nvGrpSpPr>
        <p:grpSpPr>
          <a:xfrm>
            <a:off x="187003" y="2441031"/>
            <a:ext cx="2439888" cy="594360"/>
            <a:chOff x="0" y="2310414"/>
            <a:chExt cx="2439888" cy="685800"/>
          </a:xfrm>
        </p:grpSpPr>
        <p:sp>
          <p:nvSpPr>
            <p:cNvPr id="8212" name="Rectangle 8211">
              <a:extLst>
                <a:ext uri="{FF2B5EF4-FFF2-40B4-BE49-F238E27FC236}">
                  <a16:creationId xmlns:a16="http://schemas.microsoft.com/office/drawing/2014/main" id="{C18D383F-2602-3B85-C52E-3921C4FEC64B}"/>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9"/>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13" name="Picture 8212" descr="A black background with a black square&#10;&#10;Description automatically generated with medium confidence">
              <a:extLst>
                <a:ext uri="{FF2B5EF4-FFF2-40B4-BE49-F238E27FC236}">
                  <a16:creationId xmlns:a16="http://schemas.microsoft.com/office/drawing/2014/main" id="{FA60E003-1C10-7DDD-FE3B-2980CDFE6AF6}"/>
                </a:ext>
              </a:extLst>
            </p:cNvPr>
            <p:cNvPicPr>
              <a:picLocks noChangeAspect="1"/>
            </p:cNvPicPr>
            <p:nvPr/>
          </p:nvPicPr>
          <p:blipFill>
            <a:blip r:embed="rId31">
              <a:extLst>
                <a:ext uri="{BEBA8EAE-BF5A-486C-A8C5-ECC9F3942E4B}">
                  <a14:imgProps xmlns:a14="http://schemas.microsoft.com/office/drawing/2010/main">
                    <a14:imgLayer r:embed="rId32">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14" name="Group 8213">
            <a:extLst>
              <a:ext uri="{FF2B5EF4-FFF2-40B4-BE49-F238E27FC236}">
                <a16:creationId xmlns:a16="http://schemas.microsoft.com/office/drawing/2014/main" id="{323263BE-5267-2C74-64E6-EBE857A91407}"/>
              </a:ext>
            </a:extLst>
          </p:cNvPr>
          <p:cNvGrpSpPr/>
          <p:nvPr/>
        </p:nvGrpSpPr>
        <p:grpSpPr>
          <a:xfrm>
            <a:off x="187003" y="3083359"/>
            <a:ext cx="2439888" cy="594360"/>
            <a:chOff x="0" y="3121419"/>
            <a:chExt cx="2439888" cy="685800"/>
          </a:xfrm>
        </p:grpSpPr>
        <p:sp>
          <p:nvSpPr>
            <p:cNvPr id="8216" name="Rectangle 8215">
              <a:extLst>
                <a:ext uri="{FF2B5EF4-FFF2-40B4-BE49-F238E27FC236}">
                  <a16:creationId xmlns:a16="http://schemas.microsoft.com/office/drawing/2014/main" id="{A2CC15DE-3A5B-55EF-9967-DB16FE20540E}"/>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18" name="Picture 8217">
              <a:extLst>
                <a:ext uri="{FF2B5EF4-FFF2-40B4-BE49-F238E27FC236}">
                  <a16:creationId xmlns:a16="http://schemas.microsoft.com/office/drawing/2014/main" id="{0CFC7D6E-BFB5-B7A4-B83B-1979A0DD1255}"/>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19" name="Group 8218">
            <a:extLst>
              <a:ext uri="{FF2B5EF4-FFF2-40B4-BE49-F238E27FC236}">
                <a16:creationId xmlns:a16="http://schemas.microsoft.com/office/drawing/2014/main" id="{F748DB7B-4B13-E2AE-A83A-128E57035789}"/>
              </a:ext>
            </a:extLst>
          </p:cNvPr>
          <p:cNvGrpSpPr/>
          <p:nvPr/>
        </p:nvGrpSpPr>
        <p:grpSpPr>
          <a:xfrm>
            <a:off x="187003" y="4339144"/>
            <a:ext cx="2439888" cy="594359"/>
            <a:chOff x="1" y="3947550"/>
            <a:chExt cx="2439888" cy="685799"/>
          </a:xfrm>
        </p:grpSpPr>
        <p:sp>
          <p:nvSpPr>
            <p:cNvPr id="8220" name="Rectangle 8219">
              <a:extLst>
                <a:ext uri="{FF2B5EF4-FFF2-40B4-BE49-F238E27FC236}">
                  <a16:creationId xmlns:a16="http://schemas.microsoft.com/office/drawing/2014/main" id="{87B69CA2-502F-4FBA-775E-B21C0703A007}"/>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1" name="Picture 8220">
              <a:extLst>
                <a:ext uri="{FF2B5EF4-FFF2-40B4-BE49-F238E27FC236}">
                  <a16:creationId xmlns:a16="http://schemas.microsoft.com/office/drawing/2014/main" id="{04985CD6-DCD7-9C99-D6D4-C99D31917C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2" name="Group 8221">
            <a:extLst>
              <a:ext uri="{FF2B5EF4-FFF2-40B4-BE49-F238E27FC236}">
                <a16:creationId xmlns:a16="http://schemas.microsoft.com/office/drawing/2014/main" id="{2F7DBDF4-9CB4-4F88-9751-9838C6100349}"/>
              </a:ext>
            </a:extLst>
          </p:cNvPr>
          <p:cNvGrpSpPr/>
          <p:nvPr/>
        </p:nvGrpSpPr>
        <p:grpSpPr>
          <a:xfrm>
            <a:off x="187003" y="4969898"/>
            <a:ext cx="2439888" cy="594360"/>
            <a:chOff x="1" y="4758256"/>
            <a:chExt cx="2439888" cy="685800"/>
          </a:xfrm>
        </p:grpSpPr>
        <p:sp>
          <p:nvSpPr>
            <p:cNvPr id="8223" name="Rectangle 8222">
              <a:extLst>
                <a:ext uri="{FF2B5EF4-FFF2-40B4-BE49-F238E27FC236}">
                  <a16:creationId xmlns:a16="http://schemas.microsoft.com/office/drawing/2014/main" id="{74CE3C0F-3908-FE58-6636-B893631944F8}"/>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9"/>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4" name="Picture 8223">
              <a:extLst>
                <a:ext uri="{FF2B5EF4-FFF2-40B4-BE49-F238E27FC236}">
                  <a16:creationId xmlns:a16="http://schemas.microsoft.com/office/drawing/2014/main" id="{7D67E7EC-CB79-7AA3-5BFF-D198C06E9591}"/>
                </a:ext>
              </a:extLst>
            </p:cNvPr>
            <p:cNvPicPr>
              <a:picLocks noChangeAspect="1"/>
            </p:cNvPicPr>
            <p:nvPr/>
          </p:nvPicPr>
          <p:blipFill>
            <a:blip r:embed="rId34">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25" name="Group 8224">
            <a:extLst>
              <a:ext uri="{FF2B5EF4-FFF2-40B4-BE49-F238E27FC236}">
                <a16:creationId xmlns:a16="http://schemas.microsoft.com/office/drawing/2014/main" id="{D18A1D7B-1E73-60C9-68A6-DB78ED11B92E}"/>
              </a:ext>
            </a:extLst>
          </p:cNvPr>
          <p:cNvGrpSpPr/>
          <p:nvPr/>
        </p:nvGrpSpPr>
        <p:grpSpPr>
          <a:xfrm>
            <a:off x="176680" y="3703392"/>
            <a:ext cx="2439888" cy="594359"/>
            <a:chOff x="1" y="3947549"/>
            <a:chExt cx="2439888" cy="685799"/>
          </a:xfrm>
        </p:grpSpPr>
        <p:sp>
          <p:nvSpPr>
            <p:cNvPr id="8226" name="Rectangle 8225">
              <a:extLst>
                <a:ext uri="{FF2B5EF4-FFF2-40B4-BE49-F238E27FC236}">
                  <a16:creationId xmlns:a16="http://schemas.microsoft.com/office/drawing/2014/main" id="{EE107139-9753-143A-E456-2A8B5FF0FE7D}"/>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27" name="Picture 8226">
              <a:extLst>
                <a:ext uri="{FF2B5EF4-FFF2-40B4-BE49-F238E27FC236}">
                  <a16:creationId xmlns:a16="http://schemas.microsoft.com/office/drawing/2014/main" id="{F1E2D2D4-341E-8973-A872-F75561F75C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796806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8"/>
                                        </p:tgtEl>
                                      </p:cBhvr>
                                      <p:by x="75000" y="75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26" name="Group 8225">
            <a:extLst>
              <a:ext uri="{FF2B5EF4-FFF2-40B4-BE49-F238E27FC236}">
                <a16:creationId xmlns:a16="http://schemas.microsoft.com/office/drawing/2014/main" id="{F32189EC-0D2E-6DC7-1A26-6C0E7FC6CED6}"/>
              </a:ext>
            </a:extLst>
          </p:cNvPr>
          <p:cNvGrpSpPr/>
          <p:nvPr/>
        </p:nvGrpSpPr>
        <p:grpSpPr>
          <a:xfrm>
            <a:off x="3634940" y="989968"/>
            <a:ext cx="4932613" cy="7596802"/>
            <a:chOff x="3505839" y="1155443"/>
            <a:chExt cx="4932613" cy="7596802"/>
          </a:xfrm>
        </p:grpSpPr>
        <p:pic>
          <p:nvPicPr>
            <p:cNvPr id="21" name="Picture 20" descr="A logo of a person's shirt&#10;&#10;Description automatically generated">
              <a:extLst>
                <a:ext uri="{FF2B5EF4-FFF2-40B4-BE49-F238E27FC236}">
                  <a16:creationId xmlns:a16="http://schemas.microsoft.com/office/drawing/2014/main" id="{CAAF3CDF-4431-8913-5651-CEA52A55A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839" y="1155443"/>
              <a:ext cx="2286000" cy="2286000"/>
            </a:xfrm>
            <a:prstGeom prst="rect">
              <a:avLst/>
            </a:prstGeom>
          </p:spPr>
        </p:pic>
        <p:pic>
          <p:nvPicPr>
            <p:cNvPr id="34" name="Picture 33" descr="A blue dress with black dots&#10;&#10;Description automatically generated">
              <a:extLst>
                <a:ext uri="{FF2B5EF4-FFF2-40B4-BE49-F238E27FC236}">
                  <a16:creationId xmlns:a16="http://schemas.microsoft.com/office/drawing/2014/main" id="{6355AEE6-B561-434A-A602-1ED3C963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452" y="1155443"/>
              <a:ext cx="2286000" cy="2286000"/>
            </a:xfrm>
            <a:prstGeom prst="rect">
              <a:avLst/>
            </a:prstGeom>
          </p:spPr>
        </p:pic>
        <p:pic>
          <p:nvPicPr>
            <p:cNvPr id="8197" name="Picture 8196" descr="A logo of a purse&#10;&#10;Description automatically generated">
              <a:extLst>
                <a:ext uri="{FF2B5EF4-FFF2-40B4-BE49-F238E27FC236}">
                  <a16:creationId xmlns:a16="http://schemas.microsoft.com/office/drawing/2014/main" id="{85636FA4-DDB0-B1A8-7724-36B46DD56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2452" y="3674713"/>
              <a:ext cx="2286000" cy="2286000"/>
            </a:xfrm>
            <a:prstGeom prst="rect">
              <a:avLst/>
            </a:prstGeom>
          </p:spPr>
        </p:pic>
        <p:pic>
          <p:nvPicPr>
            <p:cNvPr id="8199" name="Picture 8198" descr="A blue skirt in a brown circle&#10;&#10;Description automatically generated">
              <a:extLst>
                <a:ext uri="{FF2B5EF4-FFF2-40B4-BE49-F238E27FC236}">
                  <a16:creationId xmlns:a16="http://schemas.microsoft.com/office/drawing/2014/main" id="{81A01D62-5978-6091-73F4-A924783BF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839" y="6242935"/>
              <a:ext cx="2286000" cy="2286000"/>
            </a:xfrm>
            <a:prstGeom prst="rect">
              <a:avLst/>
            </a:prstGeom>
          </p:spPr>
        </p:pic>
        <p:pic>
          <p:nvPicPr>
            <p:cNvPr id="8201" name="Picture 8200" descr="A round logo with a hat&#10;&#10;Description automatically generated">
              <a:extLst>
                <a:ext uri="{FF2B5EF4-FFF2-40B4-BE49-F238E27FC236}">
                  <a16:creationId xmlns:a16="http://schemas.microsoft.com/office/drawing/2014/main" id="{A4556E11-EFA6-2A4B-F908-ACEBFC93BA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9921" y="6242935"/>
              <a:ext cx="2286000" cy="2286000"/>
            </a:xfrm>
            <a:prstGeom prst="rect">
              <a:avLst/>
            </a:prstGeom>
          </p:spPr>
        </p:pic>
        <p:pic>
          <p:nvPicPr>
            <p:cNvPr id="8216" name="Picture 8215" descr="A logo of a pair of high heels&#10;&#10;Description automatically generated">
              <a:extLst>
                <a:ext uri="{FF2B5EF4-FFF2-40B4-BE49-F238E27FC236}">
                  <a16:creationId xmlns:a16="http://schemas.microsoft.com/office/drawing/2014/main" id="{87A8A964-4166-4396-7A02-E532642750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5839" y="3674713"/>
              <a:ext cx="2286000" cy="2286000"/>
            </a:xfrm>
            <a:prstGeom prst="rect">
              <a:avLst/>
            </a:prstGeom>
          </p:spPr>
        </p:pic>
        <p:sp>
          <p:nvSpPr>
            <p:cNvPr id="8219" name="Rectangle 8218">
              <a:extLst>
                <a:ext uri="{FF2B5EF4-FFF2-40B4-BE49-F238E27FC236}">
                  <a16:creationId xmlns:a16="http://schemas.microsoft.com/office/drawing/2014/main" id="{E8FF3B5D-94F6-C27F-0E4B-F64818708CB4}"/>
                </a:ext>
              </a:extLst>
            </p:cNvPr>
            <p:cNvSpPr/>
            <p:nvPr/>
          </p:nvSpPr>
          <p:spPr>
            <a:xfrm>
              <a:off x="3850849" y="3338327"/>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Blouses</a:t>
              </a:r>
            </a:p>
          </p:txBody>
        </p:sp>
        <p:sp>
          <p:nvSpPr>
            <p:cNvPr id="8221" name="Rectangle 8220">
              <a:extLst>
                <a:ext uri="{FF2B5EF4-FFF2-40B4-BE49-F238E27FC236}">
                  <a16:creationId xmlns:a16="http://schemas.microsoft.com/office/drawing/2014/main" id="{0871AC8E-53EF-4C46-B10C-6BE7B7786C98}"/>
                </a:ext>
              </a:extLst>
            </p:cNvPr>
            <p:cNvSpPr/>
            <p:nvPr/>
          </p:nvSpPr>
          <p:spPr>
            <a:xfrm>
              <a:off x="6492421" y="3338327"/>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Dresses</a:t>
              </a:r>
            </a:p>
          </p:txBody>
        </p:sp>
        <p:sp>
          <p:nvSpPr>
            <p:cNvPr id="8222" name="Rectangle 8221">
              <a:extLst>
                <a:ext uri="{FF2B5EF4-FFF2-40B4-BE49-F238E27FC236}">
                  <a16:creationId xmlns:a16="http://schemas.microsoft.com/office/drawing/2014/main" id="{EA9ECB6B-6D02-A06F-E2C2-39DB2FE44BA2}"/>
                </a:ext>
              </a:extLst>
            </p:cNvPr>
            <p:cNvSpPr/>
            <p:nvPr/>
          </p:nvSpPr>
          <p:spPr>
            <a:xfrm>
              <a:off x="3850849" y="5853610"/>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Heels</a:t>
              </a:r>
            </a:p>
          </p:txBody>
        </p:sp>
        <p:sp>
          <p:nvSpPr>
            <p:cNvPr id="8223" name="Rectangle 8222">
              <a:extLst>
                <a:ext uri="{FF2B5EF4-FFF2-40B4-BE49-F238E27FC236}">
                  <a16:creationId xmlns:a16="http://schemas.microsoft.com/office/drawing/2014/main" id="{29C78564-EFA8-0BEA-7FE8-AA44D90D6BC7}"/>
                </a:ext>
              </a:extLst>
            </p:cNvPr>
            <p:cNvSpPr/>
            <p:nvPr/>
          </p:nvSpPr>
          <p:spPr>
            <a:xfrm>
              <a:off x="6492421" y="5853610"/>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Purses</a:t>
              </a:r>
            </a:p>
          </p:txBody>
        </p:sp>
        <p:sp>
          <p:nvSpPr>
            <p:cNvPr id="8224" name="Rectangle 8223">
              <a:extLst>
                <a:ext uri="{FF2B5EF4-FFF2-40B4-BE49-F238E27FC236}">
                  <a16:creationId xmlns:a16="http://schemas.microsoft.com/office/drawing/2014/main" id="{A23521E1-F029-E3A6-95E1-B6F6B79EDE4E}"/>
                </a:ext>
              </a:extLst>
            </p:cNvPr>
            <p:cNvSpPr/>
            <p:nvPr/>
          </p:nvSpPr>
          <p:spPr>
            <a:xfrm>
              <a:off x="3850849" y="8413482"/>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Skirts</a:t>
              </a:r>
            </a:p>
          </p:txBody>
        </p:sp>
        <p:sp>
          <p:nvSpPr>
            <p:cNvPr id="8225" name="Rectangle 8224">
              <a:extLst>
                <a:ext uri="{FF2B5EF4-FFF2-40B4-BE49-F238E27FC236}">
                  <a16:creationId xmlns:a16="http://schemas.microsoft.com/office/drawing/2014/main" id="{C80EF2BC-4FA3-EB6D-6151-7852D8650E8B}"/>
                </a:ext>
              </a:extLst>
            </p:cNvPr>
            <p:cNvSpPr/>
            <p:nvPr/>
          </p:nvSpPr>
          <p:spPr>
            <a:xfrm>
              <a:off x="6492421" y="8413482"/>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Sunhats</a:t>
              </a:r>
            </a:p>
          </p:txBody>
        </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2">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4"/>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9">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sp>
        <p:nvSpPr>
          <p:cNvPr id="2" name="Rectangle 1">
            <a:extLst>
              <a:ext uri="{FF2B5EF4-FFF2-40B4-BE49-F238E27FC236}">
                <a16:creationId xmlns:a16="http://schemas.microsoft.com/office/drawing/2014/main" id="{1D798180-F2EC-C6CB-E035-12B8FBAC5B9D}"/>
              </a:ext>
            </a:extLst>
          </p:cNvPr>
          <p:cNvSpPr/>
          <p:nvPr/>
        </p:nvSpPr>
        <p:spPr>
          <a:xfrm>
            <a:off x="3273040" y="598041"/>
            <a:ext cx="5665400" cy="37127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dirty="0"/>
              <a:t>Women’s Catalogue</a:t>
            </a:r>
          </a:p>
        </p:txBody>
      </p:sp>
      <p:grpSp>
        <p:nvGrpSpPr>
          <p:cNvPr id="3" name="Group 2">
            <a:extLst>
              <a:ext uri="{FF2B5EF4-FFF2-40B4-BE49-F238E27FC236}">
                <a16:creationId xmlns:a16="http://schemas.microsoft.com/office/drawing/2014/main" id="{0142EFF3-8F47-05C6-B1BB-255A2378DC58}"/>
              </a:ext>
            </a:extLst>
          </p:cNvPr>
          <p:cNvGrpSpPr/>
          <p:nvPr/>
        </p:nvGrpSpPr>
        <p:grpSpPr>
          <a:xfrm>
            <a:off x="187003" y="2441031"/>
            <a:ext cx="2439888" cy="594360"/>
            <a:chOff x="0" y="2310414"/>
            <a:chExt cx="2439888" cy="685800"/>
          </a:xfrm>
        </p:grpSpPr>
        <p:sp>
          <p:nvSpPr>
            <p:cNvPr id="4" name="Rectangle 3">
              <a:extLst>
                <a:ext uri="{FF2B5EF4-FFF2-40B4-BE49-F238E27FC236}">
                  <a16:creationId xmlns:a16="http://schemas.microsoft.com/office/drawing/2014/main" id="{057D6BBC-E878-2AD5-AD26-EEBF20A92E02}"/>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9"/>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6F98877B-F3AD-A953-27F0-9767C3C4AB0C}"/>
                </a:ext>
              </a:extLst>
            </p:cNvPr>
            <p:cNvPicPr>
              <a:picLocks noChangeAspect="1"/>
            </p:cNvPicPr>
            <p:nvPr/>
          </p:nvPicPr>
          <p:blipFill>
            <a:blip r:embed="rId25">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6" name="Group 5">
            <a:extLst>
              <a:ext uri="{FF2B5EF4-FFF2-40B4-BE49-F238E27FC236}">
                <a16:creationId xmlns:a16="http://schemas.microsoft.com/office/drawing/2014/main" id="{BB837532-F48B-D08A-9755-AA336A1CC84A}"/>
              </a:ext>
            </a:extLst>
          </p:cNvPr>
          <p:cNvGrpSpPr/>
          <p:nvPr/>
        </p:nvGrpSpPr>
        <p:grpSpPr>
          <a:xfrm>
            <a:off x="187003" y="3083359"/>
            <a:ext cx="2439888" cy="594360"/>
            <a:chOff x="0" y="3121419"/>
            <a:chExt cx="2439888" cy="685800"/>
          </a:xfrm>
        </p:grpSpPr>
        <p:sp>
          <p:nvSpPr>
            <p:cNvPr id="7" name="Rectangle 6">
              <a:extLst>
                <a:ext uri="{FF2B5EF4-FFF2-40B4-BE49-F238E27FC236}">
                  <a16:creationId xmlns:a16="http://schemas.microsoft.com/office/drawing/2014/main" id="{818D19E9-BEF8-2CC5-51E1-E58E7A5731A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 name="Picture 7">
              <a:extLst>
                <a:ext uri="{FF2B5EF4-FFF2-40B4-BE49-F238E27FC236}">
                  <a16:creationId xmlns:a16="http://schemas.microsoft.com/office/drawing/2014/main" id="{EA011731-62E1-0717-2F9A-D5A02F98F687}"/>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17" name="Group 16">
            <a:extLst>
              <a:ext uri="{FF2B5EF4-FFF2-40B4-BE49-F238E27FC236}">
                <a16:creationId xmlns:a16="http://schemas.microsoft.com/office/drawing/2014/main" id="{9A1B679C-9B41-27FF-02CF-60E8759F2703}"/>
              </a:ext>
            </a:extLst>
          </p:cNvPr>
          <p:cNvGrpSpPr/>
          <p:nvPr/>
        </p:nvGrpSpPr>
        <p:grpSpPr>
          <a:xfrm>
            <a:off x="187003" y="4339144"/>
            <a:ext cx="2439888" cy="594359"/>
            <a:chOff x="1" y="3947550"/>
            <a:chExt cx="2439888" cy="685799"/>
          </a:xfrm>
        </p:grpSpPr>
        <p:sp>
          <p:nvSpPr>
            <p:cNvPr id="22" name="Rectangle 21">
              <a:extLst>
                <a:ext uri="{FF2B5EF4-FFF2-40B4-BE49-F238E27FC236}">
                  <a16:creationId xmlns:a16="http://schemas.microsoft.com/office/drawing/2014/main" id="{819238B6-4ABB-BB22-69C8-FC54607980B2}"/>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26" name="Picture 25">
              <a:extLst>
                <a:ext uri="{FF2B5EF4-FFF2-40B4-BE49-F238E27FC236}">
                  <a16:creationId xmlns:a16="http://schemas.microsoft.com/office/drawing/2014/main" id="{5064F81C-9A73-A711-0440-2D225B2FD3FE}"/>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40" name="Group 39">
            <a:extLst>
              <a:ext uri="{FF2B5EF4-FFF2-40B4-BE49-F238E27FC236}">
                <a16:creationId xmlns:a16="http://schemas.microsoft.com/office/drawing/2014/main" id="{42CDA967-0C06-703E-E128-95C593ADAB64}"/>
              </a:ext>
            </a:extLst>
          </p:cNvPr>
          <p:cNvGrpSpPr/>
          <p:nvPr/>
        </p:nvGrpSpPr>
        <p:grpSpPr>
          <a:xfrm>
            <a:off x="187003" y="4969898"/>
            <a:ext cx="2439888" cy="594360"/>
            <a:chOff x="1" y="4758256"/>
            <a:chExt cx="2439888" cy="685800"/>
          </a:xfrm>
        </p:grpSpPr>
        <p:sp>
          <p:nvSpPr>
            <p:cNvPr id="48" name="Rectangle 47">
              <a:extLst>
                <a:ext uri="{FF2B5EF4-FFF2-40B4-BE49-F238E27FC236}">
                  <a16:creationId xmlns:a16="http://schemas.microsoft.com/office/drawing/2014/main" id="{D769C0DF-FDB1-3500-FF4B-5C2272082D09}"/>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9"/>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51" name="Picture 50">
              <a:extLst>
                <a:ext uri="{FF2B5EF4-FFF2-40B4-BE49-F238E27FC236}">
                  <a16:creationId xmlns:a16="http://schemas.microsoft.com/office/drawing/2014/main" id="{142CBA14-CAA8-02A8-3562-3DF955021671}"/>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59" name="Group 58">
            <a:extLst>
              <a:ext uri="{FF2B5EF4-FFF2-40B4-BE49-F238E27FC236}">
                <a16:creationId xmlns:a16="http://schemas.microsoft.com/office/drawing/2014/main" id="{EF9B807E-FF04-D23B-6A93-DABEEF540130}"/>
              </a:ext>
            </a:extLst>
          </p:cNvPr>
          <p:cNvGrpSpPr/>
          <p:nvPr/>
        </p:nvGrpSpPr>
        <p:grpSpPr>
          <a:xfrm>
            <a:off x="176680" y="3703392"/>
            <a:ext cx="2439888" cy="594359"/>
            <a:chOff x="1" y="3947549"/>
            <a:chExt cx="2439888" cy="685799"/>
          </a:xfrm>
        </p:grpSpPr>
        <p:sp>
          <p:nvSpPr>
            <p:cNvPr id="8195" name="Rectangle 8194">
              <a:extLst>
                <a:ext uri="{FF2B5EF4-FFF2-40B4-BE49-F238E27FC236}">
                  <a16:creationId xmlns:a16="http://schemas.microsoft.com/office/drawing/2014/main" id="{320BDA00-79C4-C399-F34A-C35CAFB583FF}"/>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196" name="Picture 8195">
              <a:extLst>
                <a:ext uri="{FF2B5EF4-FFF2-40B4-BE49-F238E27FC236}">
                  <a16:creationId xmlns:a16="http://schemas.microsoft.com/office/drawing/2014/main" id="{AC0E83B2-FA53-DF5C-F9C9-33BA1A7AD006}"/>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216274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26" name="Group 8225">
            <a:extLst>
              <a:ext uri="{FF2B5EF4-FFF2-40B4-BE49-F238E27FC236}">
                <a16:creationId xmlns:a16="http://schemas.microsoft.com/office/drawing/2014/main" id="{F32189EC-0D2E-6DC7-1A26-6C0E7FC6CED6}"/>
              </a:ext>
            </a:extLst>
          </p:cNvPr>
          <p:cNvGrpSpPr/>
          <p:nvPr/>
        </p:nvGrpSpPr>
        <p:grpSpPr>
          <a:xfrm>
            <a:off x="3634940" y="-873550"/>
            <a:ext cx="4932613" cy="7596802"/>
            <a:chOff x="3505839" y="1155443"/>
            <a:chExt cx="4932613" cy="7596802"/>
          </a:xfrm>
        </p:grpSpPr>
        <p:pic>
          <p:nvPicPr>
            <p:cNvPr id="21" name="Picture 20" descr="A logo of a person's shirt&#10;&#10;Description automatically generated">
              <a:extLst>
                <a:ext uri="{FF2B5EF4-FFF2-40B4-BE49-F238E27FC236}">
                  <a16:creationId xmlns:a16="http://schemas.microsoft.com/office/drawing/2014/main" id="{CAAF3CDF-4431-8913-5651-CEA52A55A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839" y="1155443"/>
              <a:ext cx="2286000" cy="2286000"/>
            </a:xfrm>
            <a:prstGeom prst="rect">
              <a:avLst/>
            </a:prstGeom>
          </p:spPr>
        </p:pic>
        <p:pic>
          <p:nvPicPr>
            <p:cNvPr id="34" name="Picture 33" descr="A blue dress with black dots&#10;&#10;Description automatically generated">
              <a:extLst>
                <a:ext uri="{FF2B5EF4-FFF2-40B4-BE49-F238E27FC236}">
                  <a16:creationId xmlns:a16="http://schemas.microsoft.com/office/drawing/2014/main" id="{6355AEE6-B561-434A-A602-1ED3C963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452" y="1155443"/>
              <a:ext cx="2286000" cy="2286000"/>
            </a:xfrm>
            <a:prstGeom prst="rect">
              <a:avLst/>
            </a:prstGeom>
          </p:spPr>
        </p:pic>
        <p:pic>
          <p:nvPicPr>
            <p:cNvPr id="8197" name="Picture 8196" descr="A logo of a purse&#10;&#10;Description automatically generated">
              <a:extLst>
                <a:ext uri="{FF2B5EF4-FFF2-40B4-BE49-F238E27FC236}">
                  <a16:creationId xmlns:a16="http://schemas.microsoft.com/office/drawing/2014/main" id="{85636FA4-DDB0-B1A8-7724-36B46DD56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2452" y="3674713"/>
              <a:ext cx="2286000" cy="2286000"/>
            </a:xfrm>
            <a:prstGeom prst="rect">
              <a:avLst/>
            </a:prstGeom>
          </p:spPr>
        </p:pic>
        <p:pic>
          <p:nvPicPr>
            <p:cNvPr id="8199" name="Picture 8198" descr="A blue skirt in a brown circle&#10;&#10;Description automatically generated">
              <a:extLst>
                <a:ext uri="{FF2B5EF4-FFF2-40B4-BE49-F238E27FC236}">
                  <a16:creationId xmlns:a16="http://schemas.microsoft.com/office/drawing/2014/main" id="{81A01D62-5978-6091-73F4-A924783BF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839" y="6242935"/>
              <a:ext cx="2286000" cy="2286000"/>
            </a:xfrm>
            <a:prstGeom prst="rect">
              <a:avLst/>
            </a:prstGeom>
          </p:spPr>
        </p:pic>
        <p:pic>
          <p:nvPicPr>
            <p:cNvPr id="8201" name="Picture 8200" descr="A round logo with a hat&#10;&#10;Description automatically generated">
              <a:extLst>
                <a:ext uri="{FF2B5EF4-FFF2-40B4-BE49-F238E27FC236}">
                  <a16:creationId xmlns:a16="http://schemas.microsoft.com/office/drawing/2014/main" id="{A4556E11-EFA6-2A4B-F908-ACEBFC93BA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9921" y="6242935"/>
              <a:ext cx="2286000" cy="2286000"/>
            </a:xfrm>
            <a:prstGeom prst="rect">
              <a:avLst/>
            </a:prstGeom>
          </p:spPr>
        </p:pic>
        <p:pic>
          <p:nvPicPr>
            <p:cNvPr id="8216" name="Picture 8215" descr="A logo of a pair of high heels&#10;&#10;Description automatically generated">
              <a:extLst>
                <a:ext uri="{FF2B5EF4-FFF2-40B4-BE49-F238E27FC236}">
                  <a16:creationId xmlns:a16="http://schemas.microsoft.com/office/drawing/2014/main" id="{87A8A964-4166-4396-7A02-E532642750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5839" y="3674713"/>
              <a:ext cx="2286000" cy="2286000"/>
            </a:xfrm>
            <a:prstGeom prst="rect">
              <a:avLst/>
            </a:prstGeom>
          </p:spPr>
        </p:pic>
        <p:sp>
          <p:nvSpPr>
            <p:cNvPr id="8219" name="Rectangle 8218">
              <a:extLst>
                <a:ext uri="{FF2B5EF4-FFF2-40B4-BE49-F238E27FC236}">
                  <a16:creationId xmlns:a16="http://schemas.microsoft.com/office/drawing/2014/main" id="{E8FF3B5D-94F6-C27F-0E4B-F64818708CB4}"/>
                </a:ext>
              </a:extLst>
            </p:cNvPr>
            <p:cNvSpPr/>
            <p:nvPr/>
          </p:nvSpPr>
          <p:spPr>
            <a:xfrm>
              <a:off x="3850849" y="3338327"/>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Blouses</a:t>
              </a:r>
            </a:p>
          </p:txBody>
        </p:sp>
        <p:sp>
          <p:nvSpPr>
            <p:cNvPr id="8221" name="Rectangle 8220">
              <a:extLst>
                <a:ext uri="{FF2B5EF4-FFF2-40B4-BE49-F238E27FC236}">
                  <a16:creationId xmlns:a16="http://schemas.microsoft.com/office/drawing/2014/main" id="{0871AC8E-53EF-4C46-B10C-6BE7B7786C98}"/>
                </a:ext>
              </a:extLst>
            </p:cNvPr>
            <p:cNvSpPr/>
            <p:nvPr/>
          </p:nvSpPr>
          <p:spPr>
            <a:xfrm>
              <a:off x="6492421" y="3338327"/>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Dresses</a:t>
              </a:r>
            </a:p>
          </p:txBody>
        </p:sp>
        <p:sp>
          <p:nvSpPr>
            <p:cNvPr id="8222" name="Rectangle 8221">
              <a:extLst>
                <a:ext uri="{FF2B5EF4-FFF2-40B4-BE49-F238E27FC236}">
                  <a16:creationId xmlns:a16="http://schemas.microsoft.com/office/drawing/2014/main" id="{EA9ECB6B-6D02-A06F-E2C2-39DB2FE44BA2}"/>
                </a:ext>
              </a:extLst>
            </p:cNvPr>
            <p:cNvSpPr/>
            <p:nvPr/>
          </p:nvSpPr>
          <p:spPr>
            <a:xfrm>
              <a:off x="3850849" y="5853610"/>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Heels</a:t>
              </a:r>
            </a:p>
          </p:txBody>
        </p:sp>
        <p:sp>
          <p:nvSpPr>
            <p:cNvPr id="8223" name="Rectangle 8222">
              <a:extLst>
                <a:ext uri="{FF2B5EF4-FFF2-40B4-BE49-F238E27FC236}">
                  <a16:creationId xmlns:a16="http://schemas.microsoft.com/office/drawing/2014/main" id="{29C78564-EFA8-0BEA-7FE8-AA44D90D6BC7}"/>
                </a:ext>
              </a:extLst>
            </p:cNvPr>
            <p:cNvSpPr/>
            <p:nvPr/>
          </p:nvSpPr>
          <p:spPr>
            <a:xfrm>
              <a:off x="6492421" y="5853610"/>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Purses</a:t>
              </a:r>
            </a:p>
          </p:txBody>
        </p:sp>
        <p:sp>
          <p:nvSpPr>
            <p:cNvPr id="8224" name="Rectangle 8223">
              <a:extLst>
                <a:ext uri="{FF2B5EF4-FFF2-40B4-BE49-F238E27FC236}">
                  <a16:creationId xmlns:a16="http://schemas.microsoft.com/office/drawing/2014/main" id="{A23521E1-F029-E3A6-95E1-B6F6B79EDE4E}"/>
                </a:ext>
              </a:extLst>
            </p:cNvPr>
            <p:cNvSpPr/>
            <p:nvPr/>
          </p:nvSpPr>
          <p:spPr>
            <a:xfrm>
              <a:off x="3850849" y="8413482"/>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Skirts</a:t>
              </a:r>
            </a:p>
          </p:txBody>
        </p:sp>
        <p:sp>
          <p:nvSpPr>
            <p:cNvPr id="8225" name="Rectangle 8224">
              <a:extLst>
                <a:ext uri="{FF2B5EF4-FFF2-40B4-BE49-F238E27FC236}">
                  <a16:creationId xmlns:a16="http://schemas.microsoft.com/office/drawing/2014/main" id="{C80EF2BC-4FA3-EB6D-6151-7852D8650E8B}"/>
                </a:ext>
              </a:extLst>
            </p:cNvPr>
            <p:cNvSpPr/>
            <p:nvPr/>
          </p:nvSpPr>
          <p:spPr>
            <a:xfrm>
              <a:off x="6492421" y="8413482"/>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Sunhats</a:t>
              </a:r>
            </a:p>
          </p:txBody>
        </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2">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4"/>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9">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sp>
        <p:nvSpPr>
          <p:cNvPr id="2" name="Rectangle 1">
            <a:extLst>
              <a:ext uri="{FF2B5EF4-FFF2-40B4-BE49-F238E27FC236}">
                <a16:creationId xmlns:a16="http://schemas.microsoft.com/office/drawing/2014/main" id="{1D798180-F2EC-C6CB-E035-12B8FBAC5B9D}"/>
              </a:ext>
            </a:extLst>
          </p:cNvPr>
          <p:cNvSpPr/>
          <p:nvPr/>
        </p:nvSpPr>
        <p:spPr>
          <a:xfrm>
            <a:off x="3273040" y="598041"/>
            <a:ext cx="5665400" cy="37127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dirty="0"/>
              <a:t>Women’s Catalogue</a:t>
            </a:r>
          </a:p>
        </p:txBody>
      </p:sp>
      <p:grpSp>
        <p:nvGrpSpPr>
          <p:cNvPr id="3" name="Group 2">
            <a:extLst>
              <a:ext uri="{FF2B5EF4-FFF2-40B4-BE49-F238E27FC236}">
                <a16:creationId xmlns:a16="http://schemas.microsoft.com/office/drawing/2014/main" id="{45E1D0BB-5CAE-C2BD-2767-DF77B0530641}"/>
              </a:ext>
            </a:extLst>
          </p:cNvPr>
          <p:cNvGrpSpPr/>
          <p:nvPr/>
        </p:nvGrpSpPr>
        <p:grpSpPr>
          <a:xfrm>
            <a:off x="187003" y="2441031"/>
            <a:ext cx="2439888" cy="594360"/>
            <a:chOff x="0" y="2310414"/>
            <a:chExt cx="2439888" cy="685800"/>
          </a:xfrm>
        </p:grpSpPr>
        <p:sp>
          <p:nvSpPr>
            <p:cNvPr id="4" name="Rectangle 3">
              <a:extLst>
                <a:ext uri="{FF2B5EF4-FFF2-40B4-BE49-F238E27FC236}">
                  <a16:creationId xmlns:a16="http://schemas.microsoft.com/office/drawing/2014/main" id="{099E6AE8-EA7C-ECAB-D091-FBB116A0A267}"/>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9"/>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F508F49-A797-CA5D-B08A-0E5F0E39D684}"/>
                </a:ext>
              </a:extLst>
            </p:cNvPr>
            <p:cNvPicPr>
              <a:picLocks noChangeAspect="1"/>
            </p:cNvPicPr>
            <p:nvPr/>
          </p:nvPicPr>
          <p:blipFill>
            <a:blip r:embed="rId25">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6" name="Group 5">
            <a:extLst>
              <a:ext uri="{FF2B5EF4-FFF2-40B4-BE49-F238E27FC236}">
                <a16:creationId xmlns:a16="http://schemas.microsoft.com/office/drawing/2014/main" id="{F1455D49-919D-2EB4-29E2-2D8D16CDFAAD}"/>
              </a:ext>
            </a:extLst>
          </p:cNvPr>
          <p:cNvGrpSpPr/>
          <p:nvPr/>
        </p:nvGrpSpPr>
        <p:grpSpPr>
          <a:xfrm>
            <a:off x="187003" y="3083359"/>
            <a:ext cx="2439888" cy="594360"/>
            <a:chOff x="0" y="3121419"/>
            <a:chExt cx="2439888" cy="685800"/>
          </a:xfrm>
        </p:grpSpPr>
        <p:sp>
          <p:nvSpPr>
            <p:cNvPr id="7" name="Rectangle 6">
              <a:extLst>
                <a:ext uri="{FF2B5EF4-FFF2-40B4-BE49-F238E27FC236}">
                  <a16:creationId xmlns:a16="http://schemas.microsoft.com/office/drawing/2014/main" id="{9C936921-DD87-7A28-08EA-47B0E580EFF8}"/>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 name="Picture 7">
              <a:extLst>
                <a:ext uri="{FF2B5EF4-FFF2-40B4-BE49-F238E27FC236}">
                  <a16:creationId xmlns:a16="http://schemas.microsoft.com/office/drawing/2014/main" id="{0761F38C-8E46-A44E-C54B-6A7360B52F09}"/>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17" name="Group 16">
            <a:extLst>
              <a:ext uri="{FF2B5EF4-FFF2-40B4-BE49-F238E27FC236}">
                <a16:creationId xmlns:a16="http://schemas.microsoft.com/office/drawing/2014/main" id="{2CF504E3-AE44-4861-F803-A1CA0F7F703F}"/>
              </a:ext>
            </a:extLst>
          </p:cNvPr>
          <p:cNvGrpSpPr/>
          <p:nvPr/>
        </p:nvGrpSpPr>
        <p:grpSpPr>
          <a:xfrm>
            <a:off x="187003" y="4339144"/>
            <a:ext cx="2439888" cy="594359"/>
            <a:chOff x="1" y="3947550"/>
            <a:chExt cx="2439888" cy="685799"/>
          </a:xfrm>
        </p:grpSpPr>
        <p:sp>
          <p:nvSpPr>
            <p:cNvPr id="22" name="Rectangle 21">
              <a:extLst>
                <a:ext uri="{FF2B5EF4-FFF2-40B4-BE49-F238E27FC236}">
                  <a16:creationId xmlns:a16="http://schemas.microsoft.com/office/drawing/2014/main" id="{75B9BEF8-CBCE-AAB5-590F-91B9B5A4E033}"/>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26" name="Picture 25">
              <a:extLst>
                <a:ext uri="{FF2B5EF4-FFF2-40B4-BE49-F238E27FC236}">
                  <a16:creationId xmlns:a16="http://schemas.microsoft.com/office/drawing/2014/main" id="{F5FF851C-7605-FA9E-5A78-46576A521BA9}"/>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40" name="Group 39">
            <a:extLst>
              <a:ext uri="{FF2B5EF4-FFF2-40B4-BE49-F238E27FC236}">
                <a16:creationId xmlns:a16="http://schemas.microsoft.com/office/drawing/2014/main" id="{11D6E988-0282-DF2C-E41A-FC6CEA3B7DE3}"/>
              </a:ext>
            </a:extLst>
          </p:cNvPr>
          <p:cNvGrpSpPr/>
          <p:nvPr/>
        </p:nvGrpSpPr>
        <p:grpSpPr>
          <a:xfrm>
            <a:off x="187003" y="4969898"/>
            <a:ext cx="2439888" cy="594360"/>
            <a:chOff x="1" y="4758256"/>
            <a:chExt cx="2439888" cy="685800"/>
          </a:xfrm>
        </p:grpSpPr>
        <p:sp>
          <p:nvSpPr>
            <p:cNvPr id="48" name="Rectangle 47">
              <a:extLst>
                <a:ext uri="{FF2B5EF4-FFF2-40B4-BE49-F238E27FC236}">
                  <a16:creationId xmlns:a16="http://schemas.microsoft.com/office/drawing/2014/main" id="{0CBA59BC-C07B-E20C-09DB-37CC48658B15}"/>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9"/>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51" name="Picture 50">
              <a:extLst>
                <a:ext uri="{FF2B5EF4-FFF2-40B4-BE49-F238E27FC236}">
                  <a16:creationId xmlns:a16="http://schemas.microsoft.com/office/drawing/2014/main" id="{C31D7D17-40E2-469A-8599-31875397C66B}"/>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59" name="Group 58">
            <a:extLst>
              <a:ext uri="{FF2B5EF4-FFF2-40B4-BE49-F238E27FC236}">
                <a16:creationId xmlns:a16="http://schemas.microsoft.com/office/drawing/2014/main" id="{858EBB22-7415-EC69-2BF5-31F0196A7A11}"/>
              </a:ext>
            </a:extLst>
          </p:cNvPr>
          <p:cNvGrpSpPr/>
          <p:nvPr/>
        </p:nvGrpSpPr>
        <p:grpSpPr>
          <a:xfrm>
            <a:off x="176680" y="3703392"/>
            <a:ext cx="2439888" cy="594359"/>
            <a:chOff x="1" y="3947549"/>
            <a:chExt cx="2439888" cy="685799"/>
          </a:xfrm>
        </p:grpSpPr>
        <p:sp>
          <p:nvSpPr>
            <p:cNvPr id="8195" name="Rectangle 8194">
              <a:extLst>
                <a:ext uri="{FF2B5EF4-FFF2-40B4-BE49-F238E27FC236}">
                  <a16:creationId xmlns:a16="http://schemas.microsoft.com/office/drawing/2014/main" id="{D31652FF-56A6-F078-1F85-4E90AA243C63}"/>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196" name="Picture 8195">
              <a:extLst>
                <a:ext uri="{FF2B5EF4-FFF2-40B4-BE49-F238E27FC236}">
                  <a16:creationId xmlns:a16="http://schemas.microsoft.com/office/drawing/2014/main" id="{28EB3C5F-87DC-8DC7-ED5F-76C800B5EBC1}"/>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2995731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26" name="Group 8225">
            <a:extLst>
              <a:ext uri="{FF2B5EF4-FFF2-40B4-BE49-F238E27FC236}">
                <a16:creationId xmlns:a16="http://schemas.microsoft.com/office/drawing/2014/main" id="{F32189EC-0D2E-6DC7-1A26-6C0E7FC6CED6}"/>
              </a:ext>
            </a:extLst>
          </p:cNvPr>
          <p:cNvGrpSpPr/>
          <p:nvPr/>
        </p:nvGrpSpPr>
        <p:grpSpPr>
          <a:xfrm>
            <a:off x="3634940" y="-873550"/>
            <a:ext cx="4932613" cy="7596802"/>
            <a:chOff x="3505839" y="1155443"/>
            <a:chExt cx="4932613" cy="7596802"/>
          </a:xfrm>
        </p:grpSpPr>
        <p:pic>
          <p:nvPicPr>
            <p:cNvPr id="21" name="Picture 20" descr="A logo of a person's shirt&#10;&#10;Description automatically generated">
              <a:extLst>
                <a:ext uri="{FF2B5EF4-FFF2-40B4-BE49-F238E27FC236}">
                  <a16:creationId xmlns:a16="http://schemas.microsoft.com/office/drawing/2014/main" id="{CAAF3CDF-4431-8913-5651-CEA52A55A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839" y="1155443"/>
              <a:ext cx="2286000" cy="2286000"/>
            </a:xfrm>
            <a:prstGeom prst="rect">
              <a:avLst/>
            </a:prstGeom>
          </p:spPr>
        </p:pic>
        <p:pic>
          <p:nvPicPr>
            <p:cNvPr id="34" name="Picture 33" descr="A blue dress with black dots&#10;&#10;Description automatically generated">
              <a:extLst>
                <a:ext uri="{FF2B5EF4-FFF2-40B4-BE49-F238E27FC236}">
                  <a16:creationId xmlns:a16="http://schemas.microsoft.com/office/drawing/2014/main" id="{6355AEE6-B561-434A-A602-1ED3C963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452" y="1155443"/>
              <a:ext cx="2286000" cy="2286000"/>
            </a:xfrm>
            <a:prstGeom prst="rect">
              <a:avLst/>
            </a:prstGeom>
          </p:spPr>
        </p:pic>
        <p:pic>
          <p:nvPicPr>
            <p:cNvPr id="8197" name="Picture 8196" descr="A logo of a purse&#10;&#10;Description automatically generated">
              <a:extLst>
                <a:ext uri="{FF2B5EF4-FFF2-40B4-BE49-F238E27FC236}">
                  <a16:creationId xmlns:a16="http://schemas.microsoft.com/office/drawing/2014/main" id="{85636FA4-DDB0-B1A8-7724-36B46DD56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2452" y="3674713"/>
              <a:ext cx="2286000" cy="2286000"/>
            </a:xfrm>
            <a:prstGeom prst="rect">
              <a:avLst/>
            </a:prstGeom>
          </p:spPr>
        </p:pic>
        <p:pic>
          <p:nvPicPr>
            <p:cNvPr id="8199" name="Picture 8198" descr="A blue skirt in a brown circle&#10;&#10;Description automatically generated">
              <a:extLst>
                <a:ext uri="{FF2B5EF4-FFF2-40B4-BE49-F238E27FC236}">
                  <a16:creationId xmlns:a16="http://schemas.microsoft.com/office/drawing/2014/main" id="{81A01D62-5978-6091-73F4-A924783BF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839" y="6242935"/>
              <a:ext cx="2286000" cy="2286000"/>
            </a:xfrm>
            <a:prstGeom prst="rect">
              <a:avLst/>
            </a:prstGeom>
          </p:spPr>
        </p:pic>
        <p:pic>
          <p:nvPicPr>
            <p:cNvPr id="8201" name="Picture 8200" descr="A round logo with a hat&#10;&#10;Description automatically generated">
              <a:extLst>
                <a:ext uri="{FF2B5EF4-FFF2-40B4-BE49-F238E27FC236}">
                  <a16:creationId xmlns:a16="http://schemas.microsoft.com/office/drawing/2014/main" id="{A4556E11-EFA6-2A4B-F908-ACEBFC93BA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9921" y="6242935"/>
              <a:ext cx="2286000" cy="2286000"/>
            </a:xfrm>
            <a:prstGeom prst="rect">
              <a:avLst/>
            </a:prstGeom>
          </p:spPr>
        </p:pic>
        <p:pic>
          <p:nvPicPr>
            <p:cNvPr id="8216" name="Picture 8215" descr="A logo of a pair of high heels&#10;&#10;Description automatically generated">
              <a:extLst>
                <a:ext uri="{FF2B5EF4-FFF2-40B4-BE49-F238E27FC236}">
                  <a16:creationId xmlns:a16="http://schemas.microsoft.com/office/drawing/2014/main" id="{87A8A964-4166-4396-7A02-E532642750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5839" y="3674713"/>
              <a:ext cx="2286000" cy="2286000"/>
            </a:xfrm>
            <a:prstGeom prst="rect">
              <a:avLst/>
            </a:prstGeom>
          </p:spPr>
        </p:pic>
        <p:sp>
          <p:nvSpPr>
            <p:cNvPr id="8219" name="Rectangle 8218">
              <a:extLst>
                <a:ext uri="{FF2B5EF4-FFF2-40B4-BE49-F238E27FC236}">
                  <a16:creationId xmlns:a16="http://schemas.microsoft.com/office/drawing/2014/main" id="{E8FF3B5D-94F6-C27F-0E4B-F64818708CB4}"/>
                </a:ext>
              </a:extLst>
            </p:cNvPr>
            <p:cNvSpPr/>
            <p:nvPr/>
          </p:nvSpPr>
          <p:spPr>
            <a:xfrm>
              <a:off x="3850849" y="3338327"/>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Blouses</a:t>
              </a:r>
            </a:p>
          </p:txBody>
        </p:sp>
        <p:sp>
          <p:nvSpPr>
            <p:cNvPr id="8221" name="Rectangle 8220">
              <a:extLst>
                <a:ext uri="{FF2B5EF4-FFF2-40B4-BE49-F238E27FC236}">
                  <a16:creationId xmlns:a16="http://schemas.microsoft.com/office/drawing/2014/main" id="{0871AC8E-53EF-4C46-B10C-6BE7B7786C98}"/>
                </a:ext>
              </a:extLst>
            </p:cNvPr>
            <p:cNvSpPr/>
            <p:nvPr/>
          </p:nvSpPr>
          <p:spPr>
            <a:xfrm>
              <a:off x="6492421" y="3338327"/>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Dresses</a:t>
              </a:r>
            </a:p>
          </p:txBody>
        </p:sp>
        <p:sp>
          <p:nvSpPr>
            <p:cNvPr id="8222" name="Rectangle 8221">
              <a:extLst>
                <a:ext uri="{FF2B5EF4-FFF2-40B4-BE49-F238E27FC236}">
                  <a16:creationId xmlns:a16="http://schemas.microsoft.com/office/drawing/2014/main" id="{EA9ECB6B-6D02-A06F-E2C2-39DB2FE44BA2}"/>
                </a:ext>
              </a:extLst>
            </p:cNvPr>
            <p:cNvSpPr/>
            <p:nvPr/>
          </p:nvSpPr>
          <p:spPr>
            <a:xfrm>
              <a:off x="3850849" y="5853610"/>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Heels</a:t>
              </a:r>
            </a:p>
          </p:txBody>
        </p:sp>
        <p:sp>
          <p:nvSpPr>
            <p:cNvPr id="8223" name="Rectangle 8222">
              <a:extLst>
                <a:ext uri="{FF2B5EF4-FFF2-40B4-BE49-F238E27FC236}">
                  <a16:creationId xmlns:a16="http://schemas.microsoft.com/office/drawing/2014/main" id="{29C78564-EFA8-0BEA-7FE8-AA44D90D6BC7}"/>
                </a:ext>
              </a:extLst>
            </p:cNvPr>
            <p:cNvSpPr/>
            <p:nvPr/>
          </p:nvSpPr>
          <p:spPr>
            <a:xfrm>
              <a:off x="6492421" y="5853610"/>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Purses</a:t>
              </a:r>
            </a:p>
          </p:txBody>
        </p:sp>
        <p:sp>
          <p:nvSpPr>
            <p:cNvPr id="8224" name="Rectangle 8223">
              <a:extLst>
                <a:ext uri="{FF2B5EF4-FFF2-40B4-BE49-F238E27FC236}">
                  <a16:creationId xmlns:a16="http://schemas.microsoft.com/office/drawing/2014/main" id="{A23521E1-F029-E3A6-95E1-B6F6B79EDE4E}"/>
                </a:ext>
              </a:extLst>
            </p:cNvPr>
            <p:cNvSpPr/>
            <p:nvPr/>
          </p:nvSpPr>
          <p:spPr>
            <a:xfrm>
              <a:off x="3850849" y="8413482"/>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Skirts</a:t>
              </a:r>
            </a:p>
          </p:txBody>
        </p:sp>
        <p:sp>
          <p:nvSpPr>
            <p:cNvPr id="8225" name="Rectangle 8224">
              <a:extLst>
                <a:ext uri="{FF2B5EF4-FFF2-40B4-BE49-F238E27FC236}">
                  <a16:creationId xmlns:a16="http://schemas.microsoft.com/office/drawing/2014/main" id="{C80EF2BC-4FA3-EB6D-6151-7852D8650E8B}"/>
                </a:ext>
              </a:extLst>
            </p:cNvPr>
            <p:cNvSpPr/>
            <p:nvPr/>
          </p:nvSpPr>
          <p:spPr>
            <a:xfrm>
              <a:off x="6492421" y="8413482"/>
              <a:ext cx="1595979" cy="338763"/>
            </a:xfrm>
            <a:prstGeom prst="rect">
              <a:avLst/>
            </a:prstGeom>
            <a:blipFill>
              <a:blip r:embed="rId9"/>
              <a:stretch>
                <a:fillRect/>
              </a:stretch>
            </a:blipFill>
            <a:ln>
              <a:extLst>
                <a:ext uri="{C807C97D-BFC1-408E-A445-0C87EB9F89A2}">
                  <ask:lineSketchStyleProps xmlns:ask="http://schemas.microsoft.com/office/drawing/2018/sketchyshapes" sd="4055965606">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Sunhats</a:t>
              </a:r>
            </a:p>
          </p:txBody>
        </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2">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4"/>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9">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sp>
        <p:nvSpPr>
          <p:cNvPr id="2" name="Rectangle 1">
            <a:extLst>
              <a:ext uri="{FF2B5EF4-FFF2-40B4-BE49-F238E27FC236}">
                <a16:creationId xmlns:a16="http://schemas.microsoft.com/office/drawing/2014/main" id="{1D798180-F2EC-C6CB-E035-12B8FBAC5B9D}"/>
              </a:ext>
            </a:extLst>
          </p:cNvPr>
          <p:cNvSpPr/>
          <p:nvPr/>
        </p:nvSpPr>
        <p:spPr>
          <a:xfrm>
            <a:off x="3273040" y="598041"/>
            <a:ext cx="5665400" cy="37127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dirty="0"/>
              <a:t>Women’s Catalogue</a:t>
            </a:r>
          </a:p>
        </p:txBody>
      </p:sp>
      <p:pic>
        <p:nvPicPr>
          <p:cNvPr id="8" name="Picture 7" descr="A hand pointing at something&#10;&#10;Description automatically generated">
            <a:extLst>
              <a:ext uri="{FF2B5EF4-FFF2-40B4-BE49-F238E27FC236}">
                <a16:creationId xmlns:a16="http://schemas.microsoft.com/office/drawing/2014/main" id="{FD53EA9E-BC5D-530B-00EB-6AD89E801BC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17456076">
            <a:off x="8005590" y="2828790"/>
            <a:ext cx="1133080" cy="1133080"/>
          </a:xfrm>
          <a:prstGeom prst="rect">
            <a:avLst/>
          </a:prstGeom>
        </p:spPr>
      </p:pic>
      <p:grpSp>
        <p:nvGrpSpPr>
          <p:cNvPr id="3" name="Group 2">
            <a:extLst>
              <a:ext uri="{FF2B5EF4-FFF2-40B4-BE49-F238E27FC236}">
                <a16:creationId xmlns:a16="http://schemas.microsoft.com/office/drawing/2014/main" id="{0ECF6218-A12A-EC29-DE28-7AFC9B038580}"/>
              </a:ext>
            </a:extLst>
          </p:cNvPr>
          <p:cNvGrpSpPr/>
          <p:nvPr/>
        </p:nvGrpSpPr>
        <p:grpSpPr>
          <a:xfrm>
            <a:off x="187003" y="2441031"/>
            <a:ext cx="2439888" cy="594360"/>
            <a:chOff x="0" y="2310414"/>
            <a:chExt cx="2439888" cy="685800"/>
          </a:xfrm>
        </p:grpSpPr>
        <p:sp>
          <p:nvSpPr>
            <p:cNvPr id="4" name="Rectangle 3">
              <a:extLst>
                <a:ext uri="{FF2B5EF4-FFF2-40B4-BE49-F238E27FC236}">
                  <a16:creationId xmlns:a16="http://schemas.microsoft.com/office/drawing/2014/main" id="{EBAF10EA-BE9B-2E5C-51CF-97EBBD11DE7B}"/>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9"/>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D5E0CEA1-E6FD-7250-7662-27622E2D17C8}"/>
                </a:ext>
              </a:extLst>
            </p:cNvPr>
            <p:cNvPicPr>
              <a:picLocks noChangeAspect="1"/>
            </p:cNvPicPr>
            <p:nvPr/>
          </p:nvPicPr>
          <p:blipFill>
            <a:blip r:embed="rId26">
              <a:extLst>
                <a:ext uri="{BEBA8EAE-BF5A-486C-A8C5-ECC9F3942E4B}">
                  <a14:imgProps xmlns:a14="http://schemas.microsoft.com/office/drawing/2010/main">
                    <a14:imgLayer r:embed="rId27">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6" name="Group 5">
            <a:extLst>
              <a:ext uri="{FF2B5EF4-FFF2-40B4-BE49-F238E27FC236}">
                <a16:creationId xmlns:a16="http://schemas.microsoft.com/office/drawing/2014/main" id="{B43C3AB2-D8A3-06E6-9BAC-9CF5CBBB3E1A}"/>
              </a:ext>
            </a:extLst>
          </p:cNvPr>
          <p:cNvGrpSpPr/>
          <p:nvPr/>
        </p:nvGrpSpPr>
        <p:grpSpPr>
          <a:xfrm>
            <a:off x="187003" y="3083359"/>
            <a:ext cx="2439888" cy="594360"/>
            <a:chOff x="0" y="3121419"/>
            <a:chExt cx="2439888" cy="685800"/>
          </a:xfrm>
        </p:grpSpPr>
        <p:sp>
          <p:nvSpPr>
            <p:cNvPr id="7" name="Rectangle 6">
              <a:extLst>
                <a:ext uri="{FF2B5EF4-FFF2-40B4-BE49-F238E27FC236}">
                  <a16:creationId xmlns:a16="http://schemas.microsoft.com/office/drawing/2014/main" id="{9F587AEE-0227-8190-F366-17680671D44A}"/>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17" name="Picture 16">
              <a:extLst>
                <a:ext uri="{FF2B5EF4-FFF2-40B4-BE49-F238E27FC236}">
                  <a16:creationId xmlns:a16="http://schemas.microsoft.com/office/drawing/2014/main" id="{18E1DA76-A0C7-5A09-1F12-16719B5D0904}"/>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22" name="Group 21">
            <a:extLst>
              <a:ext uri="{FF2B5EF4-FFF2-40B4-BE49-F238E27FC236}">
                <a16:creationId xmlns:a16="http://schemas.microsoft.com/office/drawing/2014/main" id="{B084BAF5-2FD6-A1CE-9A2C-82F917EA8B9F}"/>
              </a:ext>
            </a:extLst>
          </p:cNvPr>
          <p:cNvGrpSpPr/>
          <p:nvPr/>
        </p:nvGrpSpPr>
        <p:grpSpPr>
          <a:xfrm>
            <a:off x="187003" y="4339144"/>
            <a:ext cx="2439888" cy="594359"/>
            <a:chOff x="1" y="3947550"/>
            <a:chExt cx="2439888" cy="685799"/>
          </a:xfrm>
        </p:grpSpPr>
        <p:sp>
          <p:nvSpPr>
            <p:cNvPr id="26" name="Rectangle 25">
              <a:extLst>
                <a:ext uri="{FF2B5EF4-FFF2-40B4-BE49-F238E27FC236}">
                  <a16:creationId xmlns:a16="http://schemas.microsoft.com/office/drawing/2014/main" id="{B13EA4FE-89AB-1298-10C0-7394BCD4143A}"/>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40" name="Picture 39">
              <a:extLst>
                <a:ext uri="{FF2B5EF4-FFF2-40B4-BE49-F238E27FC236}">
                  <a16:creationId xmlns:a16="http://schemas.microsoft.com/office/drawing/2014/main" id="{5F2A83C4-6E65-C58E-E8CD-277BB78E758B}"/>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48" name="Group 47">
            <a:extLst>
              <a:ext uri="{FF2B5EF4-FFF2-40B4-BE49-F238E27FC236}">
                <a16:creationId xmlns:a16="http://schemas.microsoft.com/office/drawing/2014/main" id="{4D2FD489-6970-C197-FA40-6B5E3EEB3C59}"/>
              </a:ext>
            </a:extLst>
          </p:cNvPr>
          <p:cNvGrpSpPr/>
          <p:nvPr/>
        </p:nvGrpSpPr>
        <p:grpSpPr>
          <a:xfrm>
            <a:off x="187003" y="4969898"/>
            <a:ext cx="2439888" cy="594360"/>
            <a:chOff x="1" y="4758256"/>
            <a:chExt cx="2439888" cy="685800"/>
          </a:xfrm>
        </p:grpSpPr>
        <p:sp>
          <p:nvSpPr>
            <p:cNvPr id="51" name="Rectangle 50">
              <a:extLst>
                <a:ext uri="{FF2B5EF4-FFF2-40B4-BE49-F238E27FC236}">
                  <a16:creationId xmlns:a16="http://schemas.microsoft.com/office/drawing/2014/main" id="{87FECF5A-A0E0-97C4-FD67-E17F507048C8}"/>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9"/>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59" name="Picture 58">
              <a:extLst>
                <a:ext uri="{FF2B5EF4-FFF2-40B4-BE49-F238E27FC236}">
                  <a16:creationId xmlns:a16="http://schemas.microsoft.com/office/drawing/2014/main" id="{221C199A-6504-B024-18B4-5D21B8878EA8}"/>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195" name="Group 8194">
            <a:extLst>
              <a:ext uri="{FF2B5EF4-FFF2-40B4-BE49-F238E27FC236}">
                <a16:creationId xmlns:a16="http://schemas.microsoft.com/office/drawing/2014/main" id="{FF780569-3F7D-4111-54D8-D92555E24B59}"/>
              </a:ext>
            </a:extLst>
          </p:cNvPr>
          <p:cNvGrpSpPr/>
          <p:nvPr/>
        </p:nvGrpSpPr>
        <p:grpSpPr>
          <a:xfrm>
            <a:off x="176680" y="3703392"/>
            <a:ext cx="2439888" cy="594359"/>
            <a:chOff x="1" y="3947549"/>
            <a:chExt cx="2439888" cy="685799"/>
          </a:xfrm>
        </p:grpSpPr>
        <p:sp>
          <p:nvSpPr>
            <p:cNvPr id="8196" name="Rectangle 8195">
              <a:extLst>
                <a:ext uri="{FF2B5EF4-FFF2-40B4-BE49-F238E27FC236}">
                  <a16:creationId xmlns:a16="http://schemas.microsoft.com/office/drawing/2014/main" id="{F075AF5B-08B3-952A-CD84-298674B75313}"/>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198" name="Picture 8197">
              <a:extLst>
                <a:ext uri="{FF2B5EF4-FFF2-40B4-BE49-F238E27FC236}">
                  <a16:creationId xmlns:a16="http://schemas.microsoft.com/office/drawing/2014/main" id="{182E1174-FA18-C4D4-1C21-40115097497C}"/>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3056552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8"/>
                                        </p:tgtEl>
                                      </p:cBhvr>
                                      <p:by x="75000" y="75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16" name="Group 8215">
            <a:extLst>
              <a:ext uri="{FF2B5EF4-FFF2-40B4-BE49-F238E27FC236}">
                <a16:creationId xmlns:a16="http://schemas.microsoft.com/office/drawing/2014/main" id="{29F7055B-2008-40FB-6EBE-DCE80A3279C3}"/>
              </a:ext>
            </a:extLst>
          </p:cNvPr>
          <p:cNvGrpSpPr/>
          <p:nvPr/>
        </p:nvGrpSpPr>
        <p:grpSpPr>
          <a:xfrm>
            <a:off x="3814941" y="1163594"/>
            <a:ext cx="4636008" cy="5485644"/>
            <a:chOff x="3814941" y="1163594"/>
            <a:chExt cx="4636008" cy="5485644"/>
          </a:xfrm>
        </p:grpSpPr>
        <p:sp>
          <p:nvSpPr>
            <p:cNvPr id="8214" name="Rectangle 8213">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33"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48" name="Picture 47"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195" name="Rectangle 8194">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sp>
          <p:nvSpPr>
            <p:cNvPr id="8198" name="TextBox 8197">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199" name="TextBox 8198">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21"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07" name="Picture 8206">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1">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3"/>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8">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4"/>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5">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4"/>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4"/>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3863438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16" name="Group 8215">
            <a:extLst>
              <a:ext uri="{FF2B5EF4-FFF2-40B4-BE49-F238E27FC236}">
                <a16:creationId xmlns:a16="http://schemas.microsoft.com/office/drawing/2014/main" id="{29F7055B-2008-40FB-6EBE-DCE80A3279C3}"/>
              </a:ext>
            </a:extLst>
          </p:cNvPr>
          <p:cNvGrpSpPr/>
          <p:nvPr/>
        </p:nvGrpSpPr>
        <p:grpSpPr>
          <a:xfrm>
            <a:off x="3814941" y="1163594"/>
            <a:ext cx="4636008" cy="5485644"/>
            <a:chOff x="3814941" y="1163594"/>
            <a:chExt cx="4636008" cy="5485644"/>
          </a:xfrm>
        </p:grpSpPr>
        <p:sp>
          <p:nvSpPr>
            <p:cNvPr id="8214" name="Rectangle 8213">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33"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48" name="Picture 47"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195" name="Rectangle 8194">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sp>
          <p:nvSpPr>
            <p:cNvPr id="8198" name="TextBox 8197">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199" name="TextBox 8198">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21"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07" name="Picture 8206">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1">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3"/>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8">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4"/>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5">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4"/>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4"/>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pic>
        <p:nvPicPr>
          <p:cNvPr id="2" name="Picture 1" descr="A hand pointing at something&#10;&#10;Description automatically generated">
            <a:extLst>
              <a:ext uri="{FF2B5EF4-FFF2-40B4-BE49-F238E27FC236}">
                <a16:creationId xmlns:a16="http://schemas.microsoft.com/office/drawing/2014/main" id="{41B3E886-6177-61BB-8CE1-03AE0279597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6577342">
            <a:off x="7370564" y="2745251"/>
            <a:ext cx="1133080" cy="1133080"/>
          </a:xfrm>
          <a:prstGeom prst="rect">
            <a:avLst/>
          </a:prstGeom>
        </p:spPr>
      </p:pic>
    </p:spTree>
    <p:extLst>
      <p:ext uri="{BB962C8B-B14F-4D97-AF65-F5344CB8AC3E}">
        <p14:creationId xmlns:p14="http://schemas.microsoft.com/office/powerpoint/2010/main" val="3946938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2"/>
                                        </p:tgtEl>
                                      </p:cBhvr>
                                      <p:by x="75000" y="75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1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1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1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1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1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pic>
        <p:nvPicPr>
          <p:cNvPr id="4"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p:blipFill>
        <p:spPr bwMode="auto">
          <a:xfrm>
            <a:off x="2225659" y="-706164"/>
            <a:ext cx="7803675" cy="780367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202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16" name="Group 8215">
            <a:extLst>
              <a:ext uri="{FF2B5EF4-FFF2-40B4-BE49-F238E27FC236}">
                <a16:creationId xmlns:a16="http://schemas.microsoft.com/office/drawing/2014/main" id="{29F7055B-2008-40FB-6EBE-DCE80A3279C3}"/>
              </a:ext>
            </a:extLst>
          </p:cNvPr>
          <p:cNvGrpSpPr/>
          <p:nvPr/>
        </p:nvGrpSpPr>
        <p:grpSpPr>
          <a:xfrm>
            <a:off x="3814941" y="1163594"/>
            <a:ext cx="4636008" cy="5485644"/>
            <a:chOff x="3814941" y="1163594"/>
            <a:chExt cx="4636008" cy="5485644"/>
          </a:xfrm>
        </p:grpSpPr>
        <p:sp>
          <p:nvSpPr>
            <p:cNvPr id="8214" name="Rectangle 8213">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33"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48" name="Picture 47"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195" name="Rectangle 8194">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sp>
          <p:nvSpPr>
            <p:cNvPr id="8198" name="TextBox 8197">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199" name="TextBox 8198">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21"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07" name="Picture 8206">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1">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3"/>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grpSp>
        <p:nvGrpSpPr>
          <p:cNvPr id="54" name="Group 53">
            <a:extLst>
              <a:ext uri="{FF2B5EF4-FFF2-40B4-BE49-F238E27FC236}">
                <a16:creationId xmlns:a16="http://schemas.microsoft.com/office/drawing/2014/main" id="{D2C1C060-4773-25D6-A4E6-4493F8A1EF0E}"/>
              </a:ext>
            </a:extLst>
          </p:cNvPr>
          <p:cNvGrpSpPr/>
          <p:nvPr/>
        </p:nvGrpSpPr>
        <p:grpSpPr>
          <a:xfrm>
            <a:off x="187003" y="2441031"/>
            <a:ext cx="2439888" cy="594360"/>
            <a:chOff x="0" y="2310414"/>
            <a:chExt cx="2439888" cy="685800"/>
          </a:xfrm>
        </p:grpSpPr>
        <p:sp>
          <p:nvSpPr>
            <p:cNvPr id="9" name="Rectangle 8">
              <a:extLst>
                <a:ext uri="{FF2B5EF4-FFF2-40B4-BE49-F238E27FC236}">
                  <a16:creationId xmlns:a16="http://schemas.microsoft.com/office/drawing/2014/main" id="{C929A426-6094-2194-948F-FCE2BD90F06A}"/>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14"/>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13" name="Picture 12" descr="A black background with a black square&#10;&#10;Description automatically generated with medium confidence">
              <a:extLst>
                <a:ext uri="{FF2B5EF4-FFF2-40B4-BE49-F238E27FC236}">
                  <a16:creationId xmlns:a16="http://schemas.microsoft.com/office/drawing/2014/main" id="{EC5A3566-7502-D486-DD45-1CE72F33C7DF}"/>
                </a:ext>
              </a:extLst>
            </p:cNvPr>
            <p:cNvPicPr>
              <a:picLocks noChangeAspect="1"/>
            </p:cNvPicPr>
            <p:nvPr/>
          </p:nvPicPr>
          <p:blipFill>
            <a:blip r:embed="rId15">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58" name="Group 57">
            <a:extLst>
              <a:ext uri="{FF2B5EF4-FFF2-40B4-BE49-F238E27FC236}">
                <a16:creationId xmlns:a16="http://schemas.microsoft.com/office/drawing/2014/main" id="{2BC4FDE7-060B-AA46-D15B-DFA939795E2E}"/>
              </a:ext>
            </a:extLst>
          </p:cNvPr>
          <p:cNvGrpSpPr/>
          <p:nvPr/>
        </p:nvGrpSpPr>
        <p:grpSpPr>
          <a:xfrm>
            <a:off x="187003" y="3083359"/>
            <a:ext cx="2439888" cy="594360"/>
            <a:chOff x="0" y="3121419"/>
            <a:chExt cx="2439888" cy="685800"/>
          </a:xfrm>
        </p:grpSpPr>
        <p:sp>
          <p:nvSpPr>
            <p:cNvPr id="10" name="Rectangle 9">
              <a:extLst>
                <a:ext uri="{FF2B5EF4-FFF2-40B4-BE49-F238E27FC236}">
                  <a16:creationId xmlns:a16="http://schemas.microsoft.com/office/drawing/2014/main" id="{8565CEE2-7654-4530-4305-76C08714BD29}"/>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14"/>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14" name="Picture 13">
              <a:extLst>
                <a:ext uri="{FF2B5EF4-FFF2-40B4-BE49-F238E27FC236}">
                  <a16:creationId xmlns:a16="http://schemas.microsoft.com/office/drawing/2014/main" id="{8C0DD2E4-A25B-2D23-C14C-B3CD92D887A8}"/>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60" name="Group 59">
            <a:extLst>
              <a:ext uri="{FF2B5EF4-FFF2-40B4-BE49-F238E27FC236}">
                <a16:creationId xmlns:a16="http://schemas.microsoft.com/office/drawing/2014/main" id="{B1DD5463-E491-7C1F-90F7-59592D009502}"/>
              </a:ext>
            </a:extLst>
          </p:cNvPr>
          <p:cNvGrpSpPr/>
          <p:nvPr/>
        </p:nvGrpSpPr>
        <p:grpSpPr>
          <a:xfrm>
            <a:off x="187003" y="4339144"/>
            <a:ext cx="2439888" cy="594359"/>
            <a:chOff x="1" y="3947550"/>
            <a:chExt cx="2439888" cy="685799"/>
          </a:xfrm>
        </p:grpSpPr>
        <p:sp>
          <p:nvSpPr>
            <p:cNvPr id="11" name="Rectangle 10">
              <a:extLst>
                <a:ext uri="{FF2B5EF4-FFF2-40B4-BE49-F238E27FC236}">
                  <a16:creationId xmlns:a16="http://schemas.microsoft.com/office/drawing/2014/main" id="{E92C2EAE-CE0D-88D2-3715-7A80A4442F62}"/>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1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15" name="Picture 14">
              <a:extLst>
                <a:ext uri="{FF2B5EF4-FFF2-40B4-BE49-F238E27FC236}">
                  <a16:creationId xmlns:a16="http://schemas.microsoft.com/office/drawing/2014/main" id="{981F615C-2597-A40E-CF43-02DE5E089F7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62" name="Group 61">
            <a:extLst>
              <a:ext uri="{FF2B5EF4-FFF2-40B4-BE49-F238E27FC236}">
                <a16:creationId xmlns:a16="http://schemas.microsoft.com/office/drawing/2014/main" id="{832B4425-275F-9B72-AB7F-1FA7B5E30B2C}"/>
              </a:ext>
            </a:extLst>
          </p:cNvPr>
          <p:cNvGrpSpPr/>
          <p:nvPr/>
        </p:nvGrpSpPr>
        <p:grpSpPr>
          <a:xfrm>
            <a:off x="187003" y="4969898"/>
            <a:ext cx="2439888" cy="594360"/>
            <a:chOff x="1" y="4758256"/>
            <a:chExt cx="2439888" cy="685800"/>
          </a:xfrm>
        </p:grpSpPr>
        <p:sp>
          <p:nvSpPr>
            <p:cNvPr id="12" name="Rectangle 11">
              <a:extLst>
                <a:ext uri="{FF2B5EF4-FFF2-40B4-BE49-F238E27FC236}">
                  <a16:creationId xmlns:a16="http://schemas.microsoft.com/office/drawing/2014/main" id="{3C104CB3-1125-628A-84CA-8C0DEB6AC520}"/>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14"/>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16" name="Picture 15">
              <a:extLst>
                <a:ext uri="{FF2B5EF4-FFF2-40B4-BE49-F238E27FC236}">
                  <a16:creationId xmlns:a16="http://schemas.microsoft.com/office/drawing/2014/main" id="{3EEDF8E7-56E9-1851-7231-F1AE83FED78C}"/>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3">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pic>
        <p:nvPicPr>
          <p:cNvPr id="8211" name="Picture 8210" descr="A hand pointing at something&#10;&#10;Description automatically generated">
            <a:extLst>
              <a:ext uri="{FF2B5EF4-FFF2-40B4-BE49-F238E27FC236}">
                <a16:creationId xmlns:a16="http://schemas.microsoft.com/office/drawing/2014/main" id="{2EDFEA38-8186-7795-0199-0AF548F6E66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6577342">
            <a:off x="5934569" y="5795149"/>
            <a:ext cx="1133080" cy="1133080"/>
          </a:xfrm>
          <a:prstGeom prst="rect">
            <a:avLst/>
          </a:prstGeom>
        </p:spPr>
      </p:pic>
      <p:grpSp>
        <p:nvGrpSpPr>
          <p:cNvPr id="3" name="Group 2">
            <a:extLst>
              <a:ext uri="{FF2B5EF4-FFF2-40B4-BE49-F238E27FC236}">
                <a16:creationId xmlns:a16="http://schemas.microsoft.com/office/drawing/2014/main" id="{22AF7FD4-C601-DC29-14FF-E80C0A58F239}"/>
              </a:ext>
            </a:extLst>
          </p:cNvPr>
          <p:cNvGrpSpPr/>
          <p:nvPr/>
        </p:nvGrpSpPr>
        <p:grpSpPr>
          <a:xfrm>
            <a:off x="176680" y="3703392"/>
            <a:ext cx="2439888" cy="594359"/>
            <a:chOff x="1" y="3947549"/>
            <a:chExt cx="2439888" cy="685799"/>
          </a:xfrm>
        </p:grpSpPr>
        <p:sp>
          <p:nvSpPr>
            <p:cNvPr id="4" name="Rectangle 3">
              <a:extLst>
                <a:ext uri="{FF2B5EF4-FFF2-40B4-BE49-F238E27FC236}">
                  <a16:creationId xmlns:a16="http://schemas.microsoft.com/office/drawing/2014/main" id="{0843CF4C-6612-E90D-A1F8-B0C08FB009E2}"/>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1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5" name="Picture 4">
              <a:extLst>
                <a:ext uri="{FF2B5EF4-FFF2-40B4-BE49-F238E27FC236}">
                  <a16:creationId xmlns:a16="http://schemas.microsoft.com/office/drawing/2014/main" id="{5D80A295-D2DC-168A-6683-C7EA7030BA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3643659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8211"/>
                                        </p:tgtEl>
                                      </p:cBhvr>
                                      <p:by x="75000" y="75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82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black typewriter beside white printer paper">
            <a:extLst>
              <a:ext uri="{FF2B5EF4-FFF2-40B4-BE49-F238E27FC236}">
                <a16:creationId xmlns:a16="http://schemas.microsoft.com/office/drawing/2014/main" id="{3B15B5E9-7C56-CEAC-7BCB-B03B9B8BA9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33" b="1916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217" name="Group 6216">
            <a:extLst>
              <a:ext uri="{FF2B5EF4-FFF2-40B4-BE49-F238E27FC236}">
                <a16:creationId xmlns:a16="http://schemas.microsoft.com/office/drawing/2014/main" id="{6161AFBD-29C8-BDA5-989B-F03A6AA636B9}"/>
              </a:ext>
            </a:extLst>
          </p:cNvPr>
          <p:cNvGrpSpPr>
            <a:grpSpLocks noChangeAspect="1"/>
          </p:cNvGrpSpPr>
          <p:nvPr/>
        </p:nvGrpSpPr>
        <p:grpSpPr>
          <a:xfrm rot="20334032">
            <a:off x="8740911" y="414574"/>
            <a:ext cx="2773146" cy="3283989"/>
            <a:chOff x="11127183" y="-1767016"/>
            <a:chExt cx="4632960" cy="5486400"/>
          </a:xfrm>
        </p:grpSpPr>
        <p:grpSp>
          <p:nvGrpSpPr>
            <p:cNvPr id="6198" name="Group 6197">
              <a:extLst>
                <a:ext uri="{FF2B5EF4-FFF2-40B4-BE49-F238E27FC236}">
                  <a16:creationId xmlns:a16="http://schemas.microsoft.com/office/drawing/2014/main" id="{B6443E60-5746-C092-DF6D-A126873511C1}"/>
                </a:ext>
              </a:extLst>
            </p:cNvPr>
            <p:cNvGrpSpPr>
              <a:grpSpLocks noChangeAspect="1"/>
            </p:cNvGrpSpPr>
            <p:nvPr/>
          </p:nvGrpSpPr>
          <p:grpSpPr>
            <a:xfrm>
              <a:off x="11127183" y="-1767016"/>
              <a:ext cx="4632960" cy="5486400"/>
              <a:chOff x="0" y="-719078"/>
              <a:chExt cx="4632960" cy="5486400"/>
            </a:xfrm>
          </p:grpSpPr>
          <p:sp>
            <p:nvSpPr>
              <p:cNvPr id="6199" name="Rectangle 6198">
                <a:extLst>
                  <a:ext uri="{FF2B5EF4-FFF2-40B4-BE49-F238E27FC236}">
                    <a16:creationId xmlns:a16="http://schemas.microsoft.com/office/drawing/2014/main" id="{A6E4CB6D-C9A1-A67C-917B-54CD07371789}"/>
                  </a:ext>
                </a:extLst>
              </p:cNvPr>
              <p:cNvSpPr/>
              <p:nvPr/>
            </p:nvSpPr>
            <p:spPr>
              <a:xfrm>
                <a:off x="0" y="-719078"/>
                <a:ext cx="4632960" cy="5486400"/>
              </a:xfrm>
              <a:prstGeom prst="rect">
                <a:avLst/>
              </a:prstGeom>
              <a:solidFill>
                <a:srgbClr val="FD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00" name="Freeform: Shape 6199">
                <a:extLst>
                  <a:ext uri="{FF2B5EF4-FFF2-40B4-BE49-F238E27FC236}">
                    <a16:creationId xmlns:a16="http://schemas.microsoft.com/office/drawing/2014/main" id="{BC34A6A7-8F1C-2FD4-6063-6AE32AF4D94E}"/>
                  </a:ext>
                </a:extLst>
              </p:cNvPr>
              <p:cNvSpPr/>
              <p:nvPr/>
            </p:nvSpPr>
            <p:spPr>
              <a:xfrm>
                <a:off x="0" y="-719078"/>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EEEEEE"/>
              </a:solidFill>
              <a:ln w="76200">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6201" name="Picture 6200" descr="A beige trench coat with a black background&#10;&#10;Description automatically generated">
              <a:extLst>
                <a:ext uri="{FF2B5EF4-FFF2-40B4-BE49-F238E27FC236}">
                  <a16:creationId xmlns:a16="http://schemas.microsoft.com/office/drawing/2014/main" id="{662DA6FA-213F-AB3E-AB27-9FC83CB584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56542" y="-1047938"/>
              <a:ext cx="2538520" cy="3947400"/>
            </a:xfrm>
            <a:prstGeom prst="rect">
              <a:avLst/>
            </a:prstGeom>
          </p:spPr>
        </p:pic>
      </p:grpSp>
      <p:grpSp>
        <p:nvGrpSpPr>
          <p:cNvPr id="6207" name="Group 6206">
            <a:extLst>
              <a:ext uri="{FF2B5EF4-FFF2-40B4-BE49-F238E27FC236}">
                <a16:creationId xmlns:a16="http://schemas.microsoft.com/office/drawing/2014/main" id="{390699B2-4AA0-18F5-7C12-598C8F8A5D29}"/>
              </a:ext>
            </a:extLst>
          </p:cNvPr>
          <p:cNvGrpSpPr>
            <a:grpSpLocks noChangeAspect="1"/>
          </p:cNvGrpSpPr>
          <p:nvPr/>
        </p:nvGrpSpPr>
        <p:grpSpPr>
          <a:xfrm rot="657716">
            <a:off x="9259487" y="3076697"/>
            <a:ext cx="2773146" cy="3283989"/>
            <a:chOff x="-17861" y="4767322"/>
            <a:chExt cx="4632960" cy="5486400"/>
          </a:xfrm>
        </p:grpSpPr>
        <p:grpSp>
          <p:nvGrpSpPr>
            <p:cNvPr id="6208" name="Group 6207">
              <a:extLst>
                <a:ext uri="{FF2B5EF4-FFF2-40B4-BE49-F238E27FC236}">
                  <a16:creationId xmlns:a16="http://schemas.microsoft.com/office/drawing/2014/main" id="{9008E00A-1879-0465-EFC1-13EED2696878}"/>
                </a:ext>
              </a:extLst>
            </p:cNvPr>
            <p:cNvGrpSpPr/>
            <p:nvPr/>
          </p:nvGrpSpPr>
          <p:grpSpPr>
            <a:xfrm>
              <a:off x="-17861" y="4767322"/>
              <a:ext cx="4632960" cy="5486400"/>
              <a:chOff x="0" y="-719078"/>
              <a:chExt cx="4632960" cy="5486400"/>
            </a:xfrm>
          </p:grpSpPr>
          <p:sp>
            <p:nvSpPr>
              <p:cNvPr id="6210" name="Rectangle 6209">
                <a:extLst>
                  <a:ext uri="{FF2B5EF4-FFF2-40B4-BE49-F238E27FC236}">
                    <a16:creationId xmlns:a16="http://schemas.microsoft.com/office/drawing/2014/main" id="{033C8CB6-E044-C831-48E8-CB98EE32DE81}"/>
                  </a:ext>
                </a:extLst>
              </p:cNvPr>
              <p:cNvSpPr/>
              <p:nvPr/>
            </p:nvSpPr>
            <p:spPr>
              <a:xfrm>
                <a:off x="0" y="-719078"/>
                <a:ext cx="4632960" cy="5486400"/>
              </a:xfrm>
              <a:prstGeom prst="rect">
                <a:avLst/>
              </a:prstGeom>
              <a:solidFill>
                <a:srgbClr val="FD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11" name="Freeform: Shape 6210">
                <a:extLst>
                  <a:ext uri="{FF2B5EF4-FFF2-40B4-BE49-F238E27FC236}">
                    <a16:creationId xmlns:a16="http://schemas.microsoft.com/office/drawing/2014/main" id="{92E4072F-DE7A-2851-7A83-1714DCE83121}"/>
                  </a:ext>
                </a:extLst>
              </p:cNvPr>
              <p:cNvSpPr/>
              <p:nvPr/>
            </p:nvSpPr>
            <p:spPr>
              <a:xfrm>
                <a:off x="0" y="-719078"/>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EEEEEE"/>
              </a:solidFill>
              <a:ln w="76200">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6209" name="Picture 6208" descr="A brown hat with a black ribbon&#10;&#10;Description automatically generated">
              <a:extLst>
                <a:ext uri="{FF2B5EF4-FFF2-40B4-BE49-F238E27FC236}">
                  <a16:creationId xmlns:a16="http://schemas.microsoft.com/office/drawing/2014/main" id="{4AE45D14-1CA3-D705-2BBE-1B121EE340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88510">
              <a:off x="435400" y="6045070"/>
              <a:ext cx="3775979" cy="2789075"/>
            </a:xfrm>
            <a:prstGeom prst="rect">
              <a:avLst/>
            </a:prstGeom>
          </p:spPr>
        </p:pic>
      </p:grpSp>
      <p:grpSp>
        <p:nvGrpSpPr>
          <p:cNvPr id="6212" name="Group 6211">
            <a:extLst>
              <a:ext uri="{FF2B5EF4-FFF2-40B4-BE49-F238E27FC236}">
                <a16:creationId xmlns:a16="http://schemas.microsoft.com/office/drawing/2014/main" id="{065E4532-5732-0062-14FC-5B4952A8DF6B}"/>
              </a:ext>
            </a:extLst>
          </p:cNvPr>
          <p:cNvGrpSpPr>
            <a:grpSpLocks noChangeAspect="1"/>
          </p:cNvGrpSpPr>
          <p:nvPr/>
        </p:nvGrpSpPr>
        <p:grpSpPr>
          <a:xfrm rot="21178555">
            <a:off x="6152160" y="3551379"/>
            <a:ext cx="2773146" cy="3283989"/>
            <a:chOff x="4615099" y="4767322"/>
            <a:chExt cx="4632960" cy="5486400"/>
          </a:xfrm>
        </p:grpSpPr>
        <p:grpSp>
          <p:nvGrpSpPr>
            <p:cNvPr id="6213" name="Group 6212">
              <a:extLst>
                <a:ext uri="{FF2B5EF4-FFF2-40B4-BE49-F238E27FC236}">
                  <a16:creationId xmlns:a16="http://schemas.microsoft.com/office/drawing/2014/main" id="{8C6F8C41-04F4-F362-47D6-CA7F0C79966C}"/>
                </a:ext>
              </a:extLst>
            </p:cNvPr>
            <p:cNvGrpSpPr/>
            <p:nvPr/>
          </p:nvGrpSpPr>
          <p:grpSpPr>
            <a:xfrm>
              <a:off x="4615099" y="4767322"/>
              <a:ext cx="4632960" cy="5486400"/>
              <a:chOff x="0" y="-719078"/>
              <a:chExt cx="4632960" cy="5486400"/>
            </a:xfrm>
          </p:grpSpPr>
          <p:sp>
            <p:nvSpPr>
              <p:cNvPr id="6215" name="Rectangle 6214">
                <a:extLst>
                  <a:ext uri="{FF2B5EF4-FFF2-40B4-BE49-F238E27FC236}">
                    <a16:creationId xmlns:a16="http://schemas.microsoft.com/office/drawing/2014/main" id="{808D0F78-A460-DFC3-CD6B-ED2553D87AE0}"/>
                  </a:ext>
                </a:extLst>
              </p:cNvPr>
              <p:cNvSpPr/>
              <p:nvPr/>
            </p:nvSpPr>
            <p:spPr>
              <a:xfrm>
                <a:off x="0" y="-719078"/>
                <a:ext cx="4632960" cy="5486400"/>
              </a:xfrm>
              <a:prstGeom prst="rect">
                <a:avLst/>
              </a:prstGeom>
              <a:solidFill>
                <a:srgbClr val="FD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16" name="Freeform: Shape 6215">
                <a:extLst>
                  <a:ext uri="{FF2B5EF4-FFF2-40B4-BE49-F238E27FC236}">
                    <a16:creationId xmlns:a16="http://schemas.microsoft.com/office/drawing/2014/main" id="{8FB09FAD-84D3-1758-6A7C-8EC86FA9451A}"/>
                  </a:ext>
                </a:extLst>
              </p:cNvPr>
              <p:cNvSpPr/>
              <p:nvPr/>
            </p:nvSpPr>
            <p:spPr>
              <a:xfrm>
                <a:off x="0" y="-719078"/>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EEEEEE"/>
              </a:solidFill>
              <a:ln w="76200">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6214" name="Picture 6213" descr="A pair of black high heeled shoes&#10;&#10;Description automatically generated">
              <a:extLst>
                <a:ext uri="{FF2B5EF4-FFF2-40B4-BE49-F238E27FC236}">
                  <a16:creationId xmlns:a16="http://schemas.microsoft.com/office/drawing/2014/main" id="{21B5FCB1-9CE0-678B-9C67-EAB17F1F70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0911" y="6446572"/>
              <a:ext cx="3981335" cy="2983714"/>
            </a:xfrm>
            <a:prstGeom prst="rect">
              <a:avLst/>
            </a:prstGeom>
          </p:spPr>
        </p:pic>
      </p:grpSp>
      <p:grpSp>
        <p:nvGrpSpPr>
          <p:cNvPr id="6219" name="Group 6218">
            <a:extLst>
              <a:ext uri="{FF2B5EF4-FFF2-40B4-BE49-F238E27FC236}">
                <a16:creationId xmlns:a16="http://schemas.microsoft.com/office/drawing/2014/main" id="{51557F32-B0A0-0791-6E86-F79AA2485FD3}"/>
              </a:ext>
            </a:extLst>
          </p:cNvPr>
          <p:cNvGrpSpPr>
            <a:grpSpLocks noChangeAspect="1"/>
          </p:cNvGrpSpPr>
          <p:nvPr/>
        </p:nvGrpSpPr>
        <p:grpSpPr>
          <a:xfrm rot="361751">
            <a:off x="6034606" y="414573"/>
            <a:ext cx="2773146" cy="3283989"/>
            <a:chOff x="4645579" y="-719078"/>
            <a:chExt cx="4632960" cy="5486400"/>
          </a:xfrm>
        </p:grpSpPr>
        <p:grpSp>
          <p:nvGrpSpPr>
            <p:cNvPr id="6220" name="Group 6219">
              <a:extLst>
                <a:ext uri="{FF2B5EF4-FFF2-40B4-BE49-F238E27FC236}">
                  <a16:creationId xmlns:a16="http://schemas.microsoft.com/office/drawing/2014/main" id="{31990B72-3974-FFAC-949F-7AF4F459C268}"/>
                </a:ext>
              </a:extLst>
            </p:cNvPr>
            <p:cNvGrpSpPr/>
            <p:nvPr/>
          </p:nvGrpSpPr>
          <p:grpSpPr>
            <a:xfrm>
              <a:off x="4645579" y="-719078"/>
              <a:ext cx="4632960" cy="5486400"/>
              <a:chOff x="0" y="-719078"/>
              <a:chExt cx="4632960" cy="5486400"/>
            </a:xfrm>
          </p:grpSpPr>
          <p:sp>
            <p:nvSpPr>
              <p:cNvPr id="6222" name="Rectangle 6221">
                <a:extLst>
                  <a:ext uri="{FF2B5EF4-FFF2-40B4-BE49-F238E27FC236}">
                    <a16:creationId xmlns:a16="http://schemas.microsoft.com/office/drawing/2014/main" id="{9008475A-75FD-FD34-0EF8-491139ED4B35}"/>
                  </a:ext>
                </a:extLst>
              </p:cNvPr>
              <p:cNvSpPr/>
              <p:nvPr/>
            </p:nvSpPr>
            <p:spPr>
              <a:xfrm>
                <a:off x="0" y="-719078"/>
                <a:ext cx="4632960" cy="5486400"/>
              </a:xfrm>
              <a:prstGeom prst="rect">
                <a:avLst/>
              </a:prstGeom>
              <a:solidFill>
                <a:srgbClr val="FDFC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23" name="Freeform: Shape 6222">
                <a:extLst>
                  <a:ext uri="{FF2B5EF4-FFF2-40B4-BE49-F238E27FC236}">
                    <a16:creationId xmlns:a16="http://schemas.microsoft.com/office/drawing/2014/main" id="{D0DD2B11-8A89-E630-F635-7C507A1D9FE4}"/>
                  </a:ext>
                </a:extLst>
              </p:cNvPr>
              <p:cNvSpPr/>
              <p:nvPr/>
            </p:nvSpPr>
            <p:spPr>
              <a:xfrm>
                <a:off x="0" y="-719078"/>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EEEEEE"/>
              </a:solidFill>
              <a:ln w="76200">
                <a:noFill/>
              </a:ln>
              <a:effectLst>
                <a:innerShdw blurRad="63500" dist="508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6221" name="Picture 6220" descr="A pink dress with a white circle on the front&#10;&#10;Description automatically generated">
              <a:extLst>
                <a:ext uri="{FF2B5EF4-FFF2-40B4-BE49-F238E27FC236}">
                  <a16:creationId xmlns:a16="http://schemas.microsoft.com/office/drawing/2014/main" id="{07936EEA-D6F1-DB60-4267-FB45BA9400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500" y="99180"/>
              <a:ext cx="3127720" cy="3776870"/>
            </a:xfrm>
            <a:prstGeom prst="rect">
              <a:avLst/>
            </a:prstGeom>
          </p:spPr>
        </p:pic>
      </p:grpSp>
      <p:pic>
        <p:nvPicPr>
          <p:cNvPr id="6224" name="Picture 6" descr="white wall paint with black shadow">
            <a:extLst>
              <a:ext uri="{FF2B5EF4-FFF2-40B4-BE49-F238E27FC236}">
                <a16:creationId xmlns:a16="http://schemas.microsoft.com/office/drawing/2014/main" id="{ADA23D62-AA42-D7DF-1EE5-2F124A9FC3A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265" t="28031"/>
          <a:stretch/>
        </p:blipFill>
        <p:spPr bwMode="auto">
          <a:xfrm>
            <a:off x="1057478" y="780465"/>
            <a:ext cx="4736030" cy="5497972"/>
          </a:xfrm>
          <a:prstGeom prst="rect">
            <a:avLst/>
          </a:prstGeom>
          <a:noFill/>
          <a:extLst>
            <a:ext uri="{909E8E84-426E-40DD-AFC4-6F175D3DCCD1}">
              <a14:hiddenFill xmlns:a14="http://schemas.microsoft.com/office/drawing/2010/main">
                <a:solidFill>
                  <a:srgbClr val="FFFFFF"/>
                </a:solidFill>
              </a14:hiddenFill>
            </a:ext>
          </a:extLst>
        </p:spPr>
      </p:pic>
      <p:pic>
        <p:nvPicPr>
          <p:cNvPr id="6227" name="Picture 16" descr="Google Sign In - FAQS">
            <a:extLst>
              <a:ext uri="{FF2B5EF4-FFF2-40B4-BE49-F238E27FC236}">
                <a16:creationId xmlns:a16="http://schemas.microsoft.com/office/drawing/2014/main" id="{13D0DAFF-4280-EE45-40AF-92D9836A456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8866"/>
          <a:stretch/>
        </p:blipFill>
        <p:spPr bwMode="auto">
          <a:xfrm>
            <a:off x="1520493" y="1758798"/>
            <a:ext cx="3810000" cy="4270801"/>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nvGrpSpPr>
          <p:cNvPr id="6233" name="Group 6232">
            <a:extLst>
              <a:ext uri="{FF2B5EF4-FFF2-40B4-BE49-F238E27FC236}">
                <a16:creationId xmlns:a16="http://schemas.microsoft.com/office/drawing/2014/main" id="{85A07887-6054-4394-2C8D-F70A64573222}"/>
              </a:ext>
            </a:extLst>
          </p:cNvPr>
          <p:cNvGrpSpPr/>
          <p:nvPr/>
        </p:nvGrpSpPr>
        <p:grpSpPr>
          <a:xfrm>
            <a:off x="1520493" y="971360"/>
            <a:ext cx="3810000" cy="650210"/>
            <a:chOff x="1504994" y="1091214"/>
            <a:chExt cx="3539554" cy="502920"/>
          </a:xfrm>
        </p:grpSpPr>
        <p:pic>
          <p:nvPicPr>
            <p:cNvPr id="6231" name="Picture 6230" descr="A black and white logo&#10;&#10;Description automatically generated">
              <a:extLst>
                <a:ext uri="{FF2B5EF4-FFF2-40B4-BE49-F238E27FC236}">
                  <a16:creationId xmlns:a16="http://schemas.microsoft.com/office/drawing/2014/main" id="{2BC1A177-F76C-B566-766A-FFBB1068CF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25256" y="1091214"/>
              <a:ext cx="1619292" cy="502920"/>
            </a:xfrm>
            <a:prstGeom prst="rect">
              <a:avLst/>
            </a:prstGeom>
          </p:spPr>
        </p:pic>
        <p:pic>
          <p:nvPicPr>
            <p:cNvPr id="6232" name="Picture 6231" descr="A close up of a logo&#10;&#10;Description automatically generated">
              <a:extLst>
                <a:ext uri="{FF2B5EF4-FFF2-40B4-BE49-F238E27FC236}">
                  <a16:creationId xmlns:a16="http://schemas.microsoft.com/office/drawing/2014/main" id="{216802FF-3533-5F40-6EB9-912659E635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04994" y="1093445"/>
              <a:ext cx="1939657" cy="500689"/>
            </a:xfrm>
            <a:prstGeom prst="rect">
              <a:avLst/>
            </a:prstGeom>
          </p:spPr>
        </p:pic>
      </p:grpSp>
      <p:pic>
        <p:nvPicPr>
          <p:cNvPr id="6235" name="Picture 6234">
            <a:extLst>
              <a:ext uri="{FF2B5EF4-FFF2-40B4-BE49-F238E27FC236}">
                <a16:creationId xmlns:a16="http://schemas.microsoft.com/office/drawing/2014/main" id="{9C3416B1-6B39-2F80-8F19-28DBB369D098}"/>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484145" y="1115218"/>
            <a:ext cx="4797560" cy="4797560"/>
          </a:xfrm>
          <a:prstGeom prst="rect">
            <a:avLst/>
          </a:prstGeom>
        </p:spPr>
      </p:pic>
    </p:spTree>
    <p:extLst>
      <p:ext uri="{BB962C8B-B14F-4D97-AF65-F5344CB8AC3E}">
        <p14:creationId xmlns:p14="http://schemas.microsoft.com/office/powerpoint/2010/main" val="1359963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16" name="Group 8215">
            <a:extLst>
              <a:ext uri="{FF2B5EF4-FFF2-40B4-BE49-F238E27FC236}">
                <a16:creationId xmlns:a16="http://schemas.microsoft.com/office/drawing/2014/main" id="{29F7055B-2008-40FB-6EBE-DCE80A3279C3}"/>
              </a:ext>
            </a:extLst>
          </p:cNvPr>
          <p:cNvGrpSpPr/>
          <p:nvPr/>
        </p:nvGrpSpPr>
        <p:grpSpPr>
          <a:xfrm>
            <a:off x="3814941" y="-3426342"/>
            <a:ext cx="4636008" cy="10062055"/>
            <a:chOff x="3814941" y="856297"/>
            <a:chExt cx="4636008" cy="10062055"/>
          </a:xfrm>
        </p:grpSpPr>
        <p:sp>
          <p:nvSpPr>
            <p:cNvPr id="8214" name="Rectangle 8213">
              <a:extLst>
                <a:ext uri="{FF2B5EF4-FFF2-40B4-BE49-F238E27FC236}">
                  <a16:creationId xmlns:a16="http://schemas.microsoft.com/office/drawing/2014/main" id="{D04FDDB9-8D37-DD9D-51B9-62CBC753F066}"/>
                </a:ext>
              </a:extLst>
            </p:cNvPr>
            <p:cNvSpPr/>
            <p:nvPr/>
          </p:nvSpPr>
          <p:spPr>
            <a:xfrm>
              <a:off x="3814941" y="856297"/>
              <a:ext cx="4636008" cy="10062055"/>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33"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681470"/>
              <a:ext cx="457200" cy="457200"/>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681470"/>
              <a:ext cx="457200" cy="457200"/>
            </a:xfrm>
            <a:prstGeom prst="rect">
              <a:avLst/>
            </a:prstGeom>
          </p:spPr>
        </p:pic>
        <p:pic>
          <p:nvPicPr>
            <p:cNvPr id="48" name="Picture 47"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681470"/>
              <a:ext cx="457200" cy="457200"/>
            </a:xfrm>
            <a:prstGeom prst="rect">
              <a:avLst/>
            </a:prstGeom>
          </p:spPr>
        </p:pic>
        <p:sp>
          <p:nvSpPr>
            <p:cNvPr id="8195" name="Rectangle 8194">
              <a:extLst>
                <a:ext uri="{FF2B5EF4-FFF2-40B4-BE49-F238E27FC236}">
                  <a16:creationId xmlns:a16="http://schemas.microsoft.com/office/drawing/2014/main" id="{6CA7A9BE-F49C-3C8B-A6FD-981354538F64}"/>
                </a:ext>
              </a:extLst>
            </p:cNvPr>
            <p:cNvSpPr/>
            <p:nvPr/>
          </p:nvSpPr>
          <p:spPr>
            <a:xfrm>
              <a:off x="6388256" y="6127094"/>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pic>
          <p:nvPicPr>
            <p:cNvPr id="21"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50346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07" name="Picture 8206">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1">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3"/>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8">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sp>
        <p:nvSpPr>
          <p:cNvPr id="2" name="TextBox 1">
            <a:extLst>
              <a:ext uri="{FF2B5EF4-FFF2-40B4-BE49-F238E27FC236}">
                <a16:creationId xmlns:a16="http://schemas.microsoft.com/office/drawing/2014/main" id="{46334D41-A2C2-A035-7680-19682A21D335}"/>
              </a:ext>
            </a:extLst>
          </p:cNvPr>
          <p:cNvSpPr txBox="1"/>
          <p:nvPr/>
        </p:nvSpPr>
        <p:spPr>
          <a:xfrm>
            <a:off x="4010817" y="3419057"/>
            <a:ext cx="3194237" cy="369332"/>
          </a:xfrm>
          <a:prstGeom prst="rect">
            <a:avLst/>
          </a:prstGeom>
          <a:noFill/>
        </p:spPr>
        <p:txBody>
          <a:bodyPr wrap="square" rtlCol="0">
            <a:spAutoFit/>
          </a:bodyPr>
          <a:lstStyle/>
          <a:p>
            <a:r>
              <a:rPr lang="en-US" dirty="0"/>
              <a:t>Price: </a:t>
            </a:r>
            <a:r>
              <a:rPr lang="en-US" strike="sngStrike" dirty="0">
                <a:solidFill>
                  <a:srgbClr val="FF0000"/>
                </a:solidFill>
              </a:rPr>
              <a:t>$28,000</a:t>
            </a:r>
            <a:r>
              <a:rPr lang="en-US" dirty="0"/>
              <a:t>     $19,800</a:t>
            </a:r>
          </a:p>
        </p:txBody>
      </p:sp>
      <p:sp>
        <p:nvSpPr>
          <p:cNvPr id="3" name="Rectangle: Rounded Corners 2">
            <a:extLst>
              <a:ext uri="{FF2B5EF4-FFF2-40B4-BE49-F238E27FC236}">
                <a16:creationId xmlns:a16="http://schemas.microsoft.com/office/drawing/2014/main" id="{17017203-20EB-DA93-F114-304F9DB2C49C}"/>
              </a:ext>
            </a:extLst>
          </p:cNvPr>
          <p:cNvSpPr/>
          <p:nvPr/>
        </p:nvSpPr>
        <p:spPr>
          <a:xfrm>
            <a:off x="4139173" y="3871591"/>
            <a:ext cx="1319514" cy="2528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Follow</a:t>
            </a:r>
          </a:p>
        </p:txBody>
      </p:sp>
      <p:sp>
        <p:nvSpPr>
          <p:cNvPr id="5" name="Rectangle: Rounded Corners 4">
            <a:extLst>
              <a:ext uri="{FF2B5EF4-FFF2-40B4-BE49-F238E27FC236}">
                <a16:creationId xmlns:a16="http://schemas.microsoft.com/office/drawing/2014/main" id="{28E21B24-A91B-A434-F7F2-4C80F4D0066B}"/>
              </a:ext>
            </a:extLst>
          </p:cNvPr>
          <p:cNvSpPr/>
          <p:nvPr/>
        </p:nvSpPr>
        <p:spPr>
          <a:xfrm>
            <a:off x="4122363" y="4308460"/>
            <a:ext cx="1319514" cy="2528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Follow</a:t>
            </a:r>
          </a:p>
        </p:txBody>
      </p:sp>
      <p:sp>
        <p:nvSpPr>
          <p:cNvPr id="6" name="TextBox 5">
            <a:extLst>
              <a:ext uri="{FF2B5EF4-FFF2-40B4-BE49-F238E27FC236}">
                <a16:creationId xmlns:a16="http://schemas.microsoft.com/office/drawing/2014/main" id="{6F239911-C95D-1466-E066-CE480E340FC8}"/>
              </a:ext>
            </a:extLst>
          </p:cNvPr>
          <p:cNvSpPr txBox="1"/>
          <p:nvPr/>
        </p:nvSpPr>
        <p:spPr>
          <a:xfrm>
            <a:off x="5663394" y="4250242"/>
            <a:ext cx="945915" cy="369332"/>
          </a:xfrm>
          <a:prstGeom prst="rect">
            <a:avLst/>
          </a:prstGeom>
          <a:noFill/>
        </p:spPr>
        <p:txBody>
          <a:bodyPr wrap="square" rtlCol="0">
            <a:spAutoFit/>
          </a:bodyPr>
          <a:lstStyle/>
          <a:p>
            <a:r>
              <a:rPr lang="en-US" dirty="0"/>
              <a:t>Dasein</a:t>
            </a:r>
          </a:p>
        </p:txBody>
      </p:sp>
      <p:sp>
        <p:nvSpPr>
          <p:cNvPr id="7" name="TextBox 6">
            <a:extLst>
              <a:ext uri="{FF2B5EF4-FFF2-40B4-BE49-F238E27FC236}">
                <a16:creationId xmlns:a16="http://schemas.microsoft.com/office/drawing/2014/main" id="{3C9F830E-15E2-FD12-70C1-73506CB8B5EC}"/>
              </a:ext>
            </a:extLst>
          </p:cNvPr>
          <p:cNvSpPr txBox="1"/>
          <p:nvPr/>
        </p:nvSpPr>
        <p:spPr>
          <a:xfrm>
            <a:off x="4036281" y="1350820"/>
            <a:ext cx="4127279" cy="2031325"/>
          </a:xfrm>
          <a:prstGeom prst="rect">
            <a:avLst/>
          </a:prstGeom>
          <a:noFill/>
        </p:spPr>
        <p:txBody>
          <a:bodyPr wrap="square" rtlCol="0">
            <a:spAutoFit/>
          </a:bodyPr>
          <a:lstStyle/>
          <a:p>
            <a:r>
              <a:rPr lang="en-US" sz="1400" dirty="0">
                <a:latin typeface="Aptos Light" panose="020B0004020202020204" pitchFamily="34" charset="0"/>
              </a:rPr>
              <a:t>Small and elegant purse </a:t>
            </a:r>
            <a:br>
              <a:rPr lang="en-US" sz="1400" dirty="0">
                <a:latin typeface="Aptos Light" panose="020B0004020202020204" pitchFamily="34" charset="0"/>
              </a:rPr>
            </a:br>
            <a:r>
              <a:rPr lang="en-US" sz="1400" dirty="0">
                <a:latin typeface="Aptos Light" panose="020B0004020202020204" pitchFamily="34" charset="0"/>
              </a:rPr>
              <a:t>by </a:t>
            </a:r>
            <a:r>
              <a:rPr lang="en-US" sz="1400" i="1" dirty="0">
                <a:latin typeface="Aptos Light" panose="020B0004020202020204" pitchFamily="34" charset="0"/>
              </a:rPr>
              <a:t>Dasein </a:t>
            </a:r>
            <a:r>
              <a:rPr lang="en-US" sz="1400" dirty="0">
                <a:latin typeface="Aptos Light" panose="020B0004020202020204" pitchFamily="34" charset="0"/>
              </a:rPr>
              <a:t>with metal clasp </a:t>
            </a:r>
            <a:br>
              <a:rPr lang="en-US" sz="1400" dirty="0">
                <a:latin typeface="Aptos Light" panose="020B0004020202020204" pitchFamily="34" charset="0"/>
              </a:rPr>
            </a:br>
            <a:r>
              <a:rPr lang="en-US" sz="1400" dirty="0">
                <a:latin typeface="Aptos Light" panose="020B0004020202020204" pitchFamily="34" charset="0"/>
              </a:rPr>
              <a:t>closure. The purse is made </a:t>
            </a:r>
            <a:br>
              <a:rPr lang="en-US" sz="1400" dirty="0">
                <a:latin typeface="Aptos Light" panose="020B0004020202020204" pitchFamily="34" charset="0"/>
              </a:rPr>
            </a:br>
            <a:r>
              <a:rPr lang="en-US" sz="1400" dirty="0">
                <a:latin typeface="Aptos Light" panose="020B0004020202020204" pitchFamily="34" charset="0"/>
              </a:rPr>
              <a:t>of a buttery soft, light brown leather with a beige colored accent panel on the front. It has a detachable gold chain strap which can be used to wear the purse as a crossbody bag or a clutch. The purse has a clean and minimalist design, making it perfect for day or evening wear. </a:t>
            </a:r>
          </a:p>
        </p:txBody>
      </p:sp>
      <p:sp>
        <p:nvSpPr>
          <p:cNvPr id="8" name="TextBox 7">
            <a:extLst>
              <a:ext uri="{FF2B5EF4-FFF2-40B4-BE49-F238E27FC236}">
                <a16:creationId xmlns:a16="http://schemas.microsoft.com/office/drawing/2014/main" id="{CCC995F8-5EA6-CCDE-4201-99D6B9096EB5}"/>
              </a:ext>
            </a:extLst>
          </p:cNvPr>
          <p:cNvSpPr txBox="1"/>
          <p:nvPr/>
        </p:nvSpPr>
        <p:spPr>
          <a:xfrm>
            <a:off x="4010817" y="4718707"/>
            <a:ext cx="1828802" cy="369332"/>
          </a:xfrm>
          <a:prstGeom prst="rect">
            <a:avLst/>
          </a:prstGeom>
          <a:noFill/>
        </p:spPr>
        <p:txBody>
          <a:bodyPr wrap="square" rtlCol="0">
            <a:spAutoFit/>
          </a:bodyPr>
          <a:lstStyle/>
          <a:p>
            <a:r>
              <a:rPr lang="en-US" dirty="0"/>
              <a:t>Similar items:</a:t>
            </a:r>
          </a:p>
        </p:txBody>
      </p:sp>
      <p:pic>
        <p:nvPicPr>
          <p:cNvPr id="26" name="Picture 25" descr="A close-up of a handbag&#10;&#10;Description automatically generated">
            <a:extLst>
              <a:ext uri="{FF2B5EF4-FFF2-40B4-BE49-F238E27FC236}">
                <a16:creationId xmlns:a16="http://schemas.microsoft.com/office/drawing/2014/main" id="{BE66178F-134F-4577-0EBE-52D9E0C6CF8C}"/>
              </a:ext>
            </a:extLst>
          </p:cNvPr>
          <p:cNvPicPr>
            <a:picLocks noChangeAspect="1"/>
          </p:cNvPicPr>
          <p:nvPr/>
        </p:nvPicPr>
        <p:blipFill>
          <a:blip r:embed="rId24"/>
          <a:stretch>
            <a:fillRect/>
          </a:stretch>
        </p:blipFill>
        <p:spPr>
          <a:xfrm>
            <a:off x="6868729" y="5136397"/>
            <a:ext cx="1280160" cy="1280160"/>
          </a:xfrm>
          <a:prstGeom prst="rect">
            <a:avLst/>
          </a:prstGeom>
          <a:ln>
            <a:solidFill>
              <a:schemeClr val="tx1"/>
            </a:solidFill>
          </a:ln>
        </p:spPr>
      </p:pic>
      <p:pic>
        <p:nvPicPr>
          <p:cNvPr id="8196" name="Picture 8195" descr="A brown leather bag with a strap&#10;&#10;Description automatically generated">
            <a:extLst>
              <a:ext uri="{FF2B5EF4-FFF2-40B4-BE49-F238E27FC236}">
                <a16:creationId xmlns:a16="http://schemas.microsoft.com/office/drawing/2014/main" id="{279A6F69-39F0-6D68-075C-10A2D707E35D}"/>
              </a:ext>
            </a:extLst>
          </p:cNvPr>
          <p:cNvPicPr>
            <a:picLocks noChangeAspect="1"/>
          </p:cNvPicPr>
          <p:nvPr/>
        </p:nvPicPr>
        <p:blipFill>
          <a:blip r:embed="rId25"/>
          <a:stretch>
            <a:fillRect/>
          </a:stretch>
        </p:blipFill>
        <p:spPr>
          <a:xfrm>
            <a:off x="5439773" y="5136397"/>
            <a:ext cx="1280160" cy="1280160"/>
          </a:xfrm>
          <a:prstGeom prst="rect">
            <a:avLst/>
          </a:prstGeom>
          <a:ln>
            <a:solidFill>
              <a:schemeClr val="tx1"/>
            </a:solidFill>
          </a:ln>
        </p:spPr>
      </p:pic>
      <p:pic>
        <p:nvPicPr>
          <p:cNvPr id="8200" name="Picture 8199" descr="A small pink bag with a handle&#10;&#10;Description automatically generated">
            <a:extLst>
              <a:ext uri="{FF2B5EF4-FFF2-40B4-BE49-F238E27FC236}">
                <a16:creationId xmlns:a16="http://schemas.microsoft.com/office/drawing/2014/main" id="{704C3C83-1BF7-BA18-0629-AD5CCB005C64}"/>
              </a:ext>
            </a:extLst>
          </p:cNvPr>
          <p:cNvPicPr>
            <a:picLocks noChangeAspect="1"/>
          </p:cNvPicPr>
          <p:nvPr/>
        </p:nvPicPr>
        <p:blipFill>
          <a:blip r:embed="rId26"/>
          <a:stretch>
            <a:fillRect/>
          </a:stretch>
        </p:blipFill>
        <p:spPr>
          <a:xfrm>
            <a:off x="4010817" y="5136397"/>
            <a:ext cx="1280160" cy="1280160"/>
          </a:xfrm>
          <a:prstGeom prst="rect">
            <a:avLst/>
          </a:prstGeom>
          <a:ln>
            <a:solidFill>
              <a:schemeClr val="tx1"/>
            </a:solidFill>
          </a:ln>
        </p:spPr>
      </p:pic>
      <p:grpSp>
        <p:nvGrpSpPr>
          <p:cNvPr id="8197" name="Group 8196">
            <a:extLst>
              <a:ext uri="{FF2B5EF4-FFF2-40B4-BE49-F238E27FC236}">
                <a16:creationId xmlns:a16="http://schemas.microsoft.com/office/drawing/2014/main" id="{7845591B-D938-1BDE-1ECD-4AF88B29CEB4}"/>
              </a:ext>
            </a:extLst>
          </p:cNvPr>
          <p:cNvGrpSpPr/>
          <p:nvPr/>
        </p:nvGrpSpPr>
        <p:grpSpPr>
          <a:xfrm>
            <a:off x="187003" y="2441031"/>
            <a:ext cx="2439888" cy="594360"/>
            <a:chOff x="0" y="2310414"/>
            <a:chExt cx="2439888" cy="685800"/>
          </a:xfrm>
        </p:grpSpPr>
        <p:sp>
          <p:nvSpPr>
            <p:cNvPr id="8198" name="Rectangle 8197">
              <a:extLst>
                <a:ext uri="{FF2B5EF4-FFF2-40B4-BE49-F238E27FC236}">
                  <a16:creationId xmlns:a16="http://schemas.microsoft.com/office/drawing/2014/main" id="{F61454BB-FCA3-C71B-363C-02B2821B151D}"/>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7"/>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199" name="Picture 8198" descr="A black background with a black square&#10;&#10;Description automatically generated with medium confidence">
              <a:extLst>
                <a:ext uri="{FF2B5EF4-FFF2-40B4-BE49-F238E27FC236}">
                  <a16:creationId xmlns:a16="http://schemas.microsoft.com/office/drawing/2014/main" id="{0093FB28-CE0E-33A9-D4C7-09A133EDB33C}"/>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01" name="Group 8200">
            <a:extLst>
              <a:ext uri="{FF2B5EF4-FFF2-40B4-BE49-F238E27FC236}">
                <a16:creationId xmlns:a16="http://schemas.microsoft.com/office/drawing/2014/main" id="{070EC1CF-BED5-947E-D9F0-C627C875CE96}"/>
              </a:ext>
            </a:extLst>
          </p:cNvPr>
          <p:cNvGrpSpPr/>
          <p:nvPr/>
        </p:nvGrpSpPr>
        <p:grpSpPr>
          <a:xfrm>
            <a:off x="187003" y="3083359"/>
            <a:ext cx="2439888" cy="594360"/>
            <a:chOff x="0" y="3121419"/>
            <a:chExt cx="2439888" cy="685800"/>
          </a:xfrm>
        </p:grpSpPr>
        <p:sp>
          <p:nvSpPr>
            <p:cNvPr id="8202" name="Rectangle 8201">
              <a:extLst>
                <a:ext uri="{FF2B5EF4-FFF2-40B4-BE49-F238E27FC236}">
                  <a16:creationId xmlns:a16="http://schemas.microsoft.com/office/drawing/2014/main" id="{21F204C0-F1C6-7E20-4EB3-091011494927}"/>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7"/>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08" name="Picture 8207">
              <a:extLst>
                <a:ext uri="{FF2B5EF4-FFF2-40B4-BE49-F238E27FC236}">
                  <a16:creationId xmlns:a16="http://schemas.microsoft.com/office/drawing/2014/main" id="{80582942-95C5-0CBA-BFA4-148A8E6B2E6B}"/>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11" name="Group 8210">
            <a:extLst>
              <a:ext uri="{FF2B5EF4-FFF2-40B4-BE49-F238E27FC236}">
                <a16:creationId xmlns:a16="http://schemas.microsoft.com/office/drawing/2014/main" id="{9B6BD6AE-4CB0-940C-32D8-7C968440E6D9}"/>
              </a:ext>
            </a:extLst>
          </p:cNvPr>
          <p:cNvGrpSpPr/>
          <p:nvPr/>
        </p:nvGrpSpPr>
        <p:grpSpPr>
          <a:xfrm>
            <a:off x="187003" y="4339144"/>
            <a:ext cx="2439888" cy="594359"/>
            <a:chOff x="1" y="3947550"/>
            <a:chExt cx="2439888" cy="685799"/>
          </a:xfrm>
        </p:grpSpPr>
        <p:sp>
          <p:nvSpPr>
            <p:cNvPr id="8212" name="Rectangle 8211">
              <a:extLst>
                <a:ext uri="{FF2B5EF4-FFF2-40B4-BE49-F238E27FC236}">
                  <a16:creationId xmlns:a16="http://schemas.microsoft.com/office/drawing/2014/main" id="{540912E3-922A-60DE-25BE-95AD5E15F772}"/>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7"/>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13" name="Picture 8212">
              <a:extLst>
                <a:ext uri="{FF2B5EF4-FFF2-40B4-BE49-F238E27FC236}">
                  <a16:creationId xmlns:a16="http://schemas.microsoft.com/office/drawing/2014/main" id="{79AC23B6-8222-0CEF-FB5E-2FA5774D34F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18" name="Group 8217">
            <a:extLst>
              <a:ext uri="{FF2B5EF4-FFF2-40B4-BE49-F238E27FC236}">
                <a16:creationId xmlns:a16="http://schemas.microsoft.com/office/drawing/2014/main" id="{32C9D873-B117-34C7-AA14-B69530A8C343}"/>
              </a:ext>
            </a:extLst>
          </p:cNvPr>
          <p:cNvGrpSpPr/>
          <p:nvPr/>
        </p:nvGrpSpPr>
        <p:grpSpPr>
          <a:xfrm>
            <a:off x="187003" y="4969898"/>
            <a:ext cx="2439888" cy="594360"/>
            <a:chOff x="1" y="4758256"/>
            <a:chExt cx="2439888" cy="685800"/>
          </a:xfrm>
        </p:grpSpPr>
        <p:sp>
          <p:nvSpPr>
            <p:cNvPr id="8219" name="Rectangle 8218">
              <a:extLst>
                <a:ext uri="{FF2B5EF4-FFF2-40B4-BE49-F238E27FC236}">
                  <a16:creationId xmlns:a16="http://schemas.microsoft.com/office/drawing/2014/main" id="{99B0D2E9-FEC8-5AAE-9BA0-684B9B947659}"/>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7"/>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0" name="Picture 8219">
              <a:extLst>
                <a:ext uri="{FF2B5EF4-FFF2-40B4-BE49-F238E27FC236}">
                  <a16:creationId xmlns:a16="http://schemas.microsoft.com/office/drawing/2014/main" id="{BFF83502-94A3-2FBD-0C38-407E150AB664}"/>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21" name="Group 8220">
            <a:extLst>
              <a:ext uri="{FF2B5EF4-FFF2-40B4-BE49-F238E27FC236}">
                <a16:creationId xmlns:a16="http://schemas.microsoft.com/office/drawing/2014/main" id="{55E05534-AA3A-BD09-E3B2-293F8427FE01}"/>
              </a:ext>
            </a:extLst>
          </p:cNvPr>
          <p:cNvGrpSpPr/>
          <p:nvPr/>
        </p:nvGrpSpPr>
        <p:grpSpPr>
          <a:xfrm>
            <a:off x="176680" y="3703392"/>
            <a:ext cx="2439888" cy="594359"/>
            <a:chOff x="1" y="3947549"/>
            <a:chExt cx="2439888" cy="685799"/>
          </a:xfrm>
        </p:grpSpPr>
        <p:sp>
          <p:nvSpPr>
            <p:cNvPr id="8222" name="Rectangle 8221">
              <a:extLst>
                <a:ext uri="{FF2B5EF4-FFF2-40B4-BE49-F238E27FC236}">
                  <a16:creationId xmlns:a16="http://schemas.microsoft.com/office/drawing/2014/main" id="{D05E9868-80D3-B23C-C968-495F22828B53}"/>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7"/>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23" name="Picture 8222">
              <a:extLst>
                <a:ext uri="{FF2B5EF4-FFF2-40B4-BE49-F238E27FC236}">
                  <a16:creationId xmlns:a16="http://schemas.microsoft.com/office/drawing/2014/main" id="{66650DF8-FDFD-22A1-BDC8-330ECA9530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
        <p:nvSpPr>
          <p:cNvPr id="8224" name="TextBox 8223">
            <a:extLst>
              <a:ext uri="{FF2B5EF4-FFF2-40B4-BE49-F238E27FC236}">
                <a16:creationId xmlns:a16="http://schemas.microsoft.com/office/drawing/2014/main" id="{C7B80F37-6F54-491D-259E-4F5FE2A57732}"/>
              </a:ext>
            </a:extLst>
          </p:cNvPr>
          <p:cNvSpPr txBox="1"/>
          <p:nvPr/>
        </p:nvSpPr>
        <p:spPr>
          <a:xfrm>
            <a:off x="5680204" y="3813373"/>
            <a:ext cx="2483356" cy="369332"/>
          </a:xfrm>
          <a:prstGeom prst="rect">
            <a:avLst/>
          </a:prstGeom>
          <a:noFill/>
        </p:spPr>
        <p:txBody>
          <a:bodyPr wrap="square" rtlCol="0">
            <a:spAutoFit/>
          </a:bodyPr>
          <a:lstStyle/>
          <a:p>
            <a:r>
              <a:rPr lang="en-US" dirty="0"/>
              <a:t>Women’s Purse</a:t>
            </a:r>
          </a:p>
        </p:txBody>
      </p:sp>
    </p:spTree>
    <p:extLst>
      <p:ext uri="{BB962C8B-B14F-4D97-AF65-F5344CB8AC3E}">
        <p14:creationId xmlns:p14="http://schemas.microsoft.com/office/powerpoint/2010/main" val="927790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16" name="Group 8215">
            <a:extLst>
              <a:ext uri="{FF2B5EF4-FFF2-40B4-BE49-F238E27FC236}">
                <a16:creationId xmlns:a16="http://schemas.microsoft.com/office/drawing/2014/main" id="{29F7055B-2008-40FB-6EBE-DCE80A3279C3}"/>
              </a:ext>
            </a:extLst>
          </p:cNvPr>
          <p:cNvGrpSpPr/>
          <p:nvPr/>
        </p:nvGrpSpPr>
        <p:grpSpPr>
          <a:xfrm>
            <a:off x="3814941" y="-3426342"/>
            <a:ext cx="4636008" cy="10062055"/>
            <a:chOff x="3814941" y="856297"/>
            <a:chExt cx="4636008" cy="10062055"/>
          </a:xfrm>
        </p:grpSpPr>
        <p:sp>
          <p:nvSpPr>
            <p:cNvPr id="8214" name="Rectangle 8213">
              <a:extLst>
                <a:ext uri="{FF2B5EF4-FFF2-40B4-BE49-F238E27FC236}">
                  <a16:creationId xmlns:a16="http://schemas.microsoft.com/office/drawing/2014/main" id="{D04FDDB9-8D37-DD9D-51B9-62CBC753F066}"/>
                </a:ext>
              </a:extLst>
            </p:cNvPr>
            <p:cNvSpPr/>
            <p:nvPr/>
          </p:nvSpPr>
          <p:spPr>
            <a:xfrm>
              <a:off x="3814941" y="856297"/>
              <a:ext cx="4636008" cy="10062055"/>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33"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681470"/>
              <a:ext cx="457200" cy="457200"/>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681470"/>
              <a:ext cx="457200" cy="457200"/>
            </a:xfrm>
            <a:prstGeom prst="rect">
              <a:avLst/>
            </a:prstGeom>
          </p:spPr>
        </p:pic>
        <p:pic>
          <p:nvPicPr>
            <p:cNvPr id="48" name="Picture 47"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681470"/>
              <a:ext cx="457200" cy="457200"/>
            </a:xfrm>
            <a:prstGeom prst="rect">
              <a:avLst/>
            </a:prstGeom>
          </p:spPr>
        </p:pic>
        <p:sp>
          <p:nvSpPr>
            <p:cNvPr id="8195" name="Rectangle 8194">
              <a:extLst>
                <a:ext uri="{FF2B5EF4-FFF2-40B4-BE49-F238E27FC236}">
                  <a16:creationId xmlns:a16="http://schemas.microsoft.com/office/drawing/2014/main" id="{6CA7A9BE-F49C-3C8B-A6FD-981354538F64}"/>
                </a:ext>
              </a:extLst>
            </p:cNvPr>
            <p:cNvSpPr/>
            <p:nvPr/>
          </p:nvSpPr>
          <p:spPr>
            <a:xfrm>
              <a:off x="6388256" y="6127094"/>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pic>
          <p:nvPicPr>
            <p:cNvPr id="21"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50346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07" name="Picture 8206">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1">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3"/>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8">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sp>
        <p:nvSpPr>
          <p:cNvPr id="2" name="TextBox 1">
            <a:extLst>
              <a:ext uri="{FF2B5EF4-FFF2-40B4-BE49-F238E27FC236}">
                <a16:creationId xmlns:a16="http://schemas.microsoft.com/office/drawing/2014/main" id="{46334D41-A2C2-A035-7680-19682A21D335}"/>
              </a:ext>
            </a:extLst>
          </p:cNvPr>
          <p:cNvSpPr txBox="1"/>
          <p:nvPr/>
        </p:nvSpPr>
        <p:spPr>
          <a:xfrm>
            <a:off x="4010817" y="3419057"/>
            <a:ext cx="3194237" cy="369332"/>
          </a:xfrm>
          <a:prstGeom prst="rect">
            <a:avLst/>
          </a:prstGeom>
          <a:noFill/>
        </p:spPr>
        <p:txBody>
          <a:bodyPr wrap="square" rtlCol="0">
            <a:spAutoFit/>
          </a:bodyPr>
          <a:lstStyle/>
          <a:p>
            <a:r>
              <a:rPr lang="en-US" dirty="0"/>
              <a:t>Price: </a:t>
            </a:r>
            <a:r>
              <a:rPr lang="en-US" strike="sngStrike" dirty="0">
                <a:solidFill>
                  <a:srgbClr val="FF0000"/>
                </a:solidFill>
              </a:rPr>
              <a:t>$28,000</a:t>
            </a:r>
            <a:r>
              <a:rPr lang="en-US" dirty="0"/>
              <a:t>     $19,800</a:t>
            </a:r>
          </a:p>
        </p:txBody>
      </p:sp>
      <p:sp>
        <p:nvSpPr>
          <p:cNvPr id="3" name="Rectangle: Rounded Corners 2">
            <a:extLst>
              <a:ext uri="{FF2B5EF4-FFF2-40B4-BE49-F238E27FC236}">
                <a16:creationId xmlns:a16="http://schemas.microsoft.com/office/drawing/2014/main" id="{17017203-20EB-DA93-F114-304F9DB2C49C}"/>
              </a:ext>
            </a:extLst>
          </p:cNvPr>
          <p:cNvSpPr/>
          <p:nvPr/>
        </p:nvSpPr>
        <p:spPr>
          <a:xfrm>
            <a:off x="4139173" y="3871591"/>
            <a:ext cx="1319514" cy="2528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Follow</a:t>
            </a:r>
          </a:p>
        </p:txBody>
      </p:sp>
      <p:sp>
        <p:nvSpPr>
          <p:cNvPr id="5" name="Rectangle: Rounded Corners 4">
            <a:extLst>
              <a:ext uri="{FF2B5EF4-FFF2-40B4-BE49-F238E27FC236}">
                <a16:creationId xmlns:a16="http://schemas.microsoft.com/office/drawing/2014/main" id="{28E21B24-A91B-A434-F7F2-4C80F4D0066B}"/>
              </a:ext>
            </a:extLst>
          </p:cNvPr>
          <p:cNvSpPr/>
          <p:nvPr/>
        </p:nvSpPr>
        <p:spPr>
          <a:xfrm>
            <a:off x="4122363" y="4308460"/>
            <a:ext cx="1319514" cy="2528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Follow</a:t>
            </a:r>
          </a:p>
        </p:txBody>
      </p:sp>
      <p:sp>
        <p:nvSpPr>
          <p:cNvPr id="6" name="TextBox 5">
            <a:extLst>
              <a:ext uri="{FF2B5EF4-FFF2-40B4-BE49-F238E27FC236}">
                <a16:creationId xmlns:a16="http://schemas.microsoft.com/office/drawing/2014/main" id="{6F239911-C95D-1466-E066-CE480E340FC8}"/>
              </a:ext>
            </a:extLst>
          </p:cNvPr>
          <p:cNvSpPr txBox="1"/>
          <p:nvPr/>
        </p:nvSpPr>
        <p:spPr>
          <a:xfrm>
            <a:off x="5663394" y="4250242"/>
            <a:ext cx="945915" cy="369332"/>
          </a:xfrm>
          <a:prstGeom prst="rect">
            <a:avLst/>
          </a:prstGeom>
          <a:noFill/>
        </p:spPr>
        <p:txBody>
          <a:bodyPr wrap="square" rtlCol="0">
            <a:spAutoFit/>
          </a:bodyPr>
          <a:lstStyle/>
          <a:p>
            <a:r>
              <a:rPr lang="en-US" dirty="0"/>
              <a:t>Dasein</a:t>
            </a:r>
          </a:p>
        </p:txBody>
      </p:sp>
      <p:sp>
        <p:nvSpPr>
          <p:cNvPr id="7" name="TextBox 6">
            <a:extLst>
              <a:ext uri="{FF2B5EF4-FFF2-40B4-BE49-F238E27FC236}">
                <a16:creationId xmlns:a16="http://schemas.microsoft.com/office/drawing/2014/main" id="{3C9F830E-15E2-FD12-70C1-73506CB8B5EC}"/>
              </a:ext>
            </a:extLst>
          </p:cNvPr>
          <p:cNvSpPr txBox="1"/>
          <p:nvPr/>
        </p:nvSpPr>
        <p:spPr>
          <a:xfrm>
            <a:off x="4036281" y="1350820"/>
            <a:ext cx="4127279" cy="2031325"/>
          </a:xfrm>
          <a:prstGeom prst="rect">
            <a:avLst/>
          </a:prstGeom>
          <a:noFill/>
        </p:spPr>
        <p:txBody>
          <a:bodyPr wrap="square" rtlCol="0">
            <a:spAutoFit/>
          </a:bodyPr>
          <a:lstStyle/>
          <a:p>
            <a:r>
              <a:rPr lang="en-US" sz="1400" dirty="0">
                <a:latin typeface="Aptos Light" panose="020B0004020202020204" pitchFamily="34" charset="0"/>
              </a:rPr>
              <a:t>Small and elegant purse </a:t>
            </a:r>
            <a:br>
              <a:rPr lang="en-US" sz="1400" dirty="0">
                <a:latin typeface="Aptos Light" panose="020B0004020202020204" pitchFamily="34" charset="0"/>
              </a:rPr>
            </a:br>
            <a:r>
              <a:rPr lang="en-US" sz="1400" dirty="0">
                <a:latin typeface="Aptos Light" panose="020B0004020202020204" pitchFamily="34" charset="0"/>
              </a:rPr>
              <a:t>by </a:t>
            </a:r>
            <a:r>
              <a:rPr lang="en-US" sz="1400" i="1" dirty="0">
                <a:latin typeface="Aptos Light" panose="020B0004020202020204" pitchFamily="34" charset="0"/>
              </a:rPr>
              <a:t>Dasein </a:t>
            </a:r>
            <a:r>
              <a:rPr lang="en-US" sz="1400" dirty="0">
                <a:latin typeface="Aptos Light" panose="020B0004020202020204" pitchFamily="34" charset="0"/>
              </a:rPr>
              <a:t>with metal clasp </a:t>
            </a:r>
            <a:br>
              <a:rPr lang="en-US" sz="1400" dirty="0">
                <a:latin typeface="Aptos Light" panose="020B0004020202020204" pitchFamily="34" charset="0"/>
              </a:rPr>
            </a:br>
            <a:r>
              <a:rPr lang="en-US" sz="1400" dirty="0">
                <a:latin typeface="Aptos Light" panose="020B0004020202020204" pitchFamily="34" charset="0"/>
              </a:rPr>
              <a:t>closure. The purse is made </a:t>
            </a:r>
            <a:br>
              <a:rPr lang="en-US" sz="1400" dirty="0">
                <a:latin typeface="Aptos Light" panose="020B0004020202020204" pitchFamily="34" charset="0"/>
              </a:rPr>
            </a:br>
            <a:r>
              <a:rPr lang="en-US" sz="1400" dirty="0">
                <a:latin typeface="Aptos Light" panose="020B0004020202020204" pitchFamily="34" charset="0"/>
              </a:rPr>
              <a:t>of a buttery soft, light brown leather with a beige colored accent panel on the front. It has a detachable gold chain strap which can be used to wear the purse as a crossbody bag or a clutch. The purse has a clean and minimalist design, making it perfect for day or evening wear. </a:t>
            </a:r>
          </a:p>
        </p:txBody>
      </p:sp>
      <p:sp>
        <p:nvSpPr>
          <p:cNvPr id="8" name="TextBox 7">
            <a:extLst>
              <a:ext uri="{FF2B5EF4-FFF2-40B4-BE49-F238E27FC236}">
                <a16:creationId xmlns:a16="http://schemas.microsoft.com/office/drawing/2014/main" id="{CCC995F8-5EA6-CCDE-4201-99D6B9096EB5}"/>
              </a:ext>
            </a:extLst>
          </p:cNvPr>
          <p:cNvSpPr txBox="1"/>
          <p:nvPr/>
        </p:nvSpPr>
        <p:spPr>
          <a:xfrm>
            <a:off x="4010817" y="4718707"/>
            <a:ext cx="1828802" cy="369332"/>
          </a:xfrm>
          <a:prstGeom prst="rect">
            <a:avLst/>
          </a:prstGeom>
          <a:noFill/>
        </p:spPr>
        <p:txBody>
          <a:bodyPr wrap="square" rtlCol="0">
            <a:spAutoFit/>
          </a:bodyPr>
          <a:lstStyle/>
          <a:p>
            <a:r>
              <a:rPr lang="en-US" dirty="0"/>
              <a:t>Similar items:</a:t>
            </a:r>
          </a:p>
        </p:txBody>
      </p:sp>
      <p:pic>
        <p:nvPicPr>
          <p:cNvPr id="26" name="Picture 25" descr="A close-up of a handbag&#10;&#10;Description automatically generated">
            <a:extLst>
              <a:ext uri="{FF2B5EF4-FFF2-40B4-BE49-F238E27FC236}">
                <a16:creationId xmlns:a16="http://schemas.microsoft.com/office/drawing/2014/main" id="{BE66178F-134F-4577-0EBE-52D9E0C6CF8C}"/>
              </a:ext>
            </a:extLst>
          </p:cNvPr>
          <p:cNvPicPr>
            <a:picLocks noChangeAspect="1"/>
          </p:cNvPicPr>
          <p:nvPr/>
        </p:nvPicPr>
        <p:blipFill>
          <a:blip r:embed="rId24"/>
          <a:stretch>
            <a:fillRect/>
          </a:stretch>
        </p:blipFill>
        <p:spPr>
          <a:xfrm>
            <a:off x="6868729" y="5136397"/>
            <a:ext cx="1280160" cy="1280160"/>
          </a:xfrm>
          <a:prstGeom prst="rect">
            <a:avLst/>
          </a:prstGeom>
          <a:ln>
            <a:solidFill>
              <a:schemeClr val="tx1"/>
            </a:solidFill>
          </a:ln>
        </p:spPr>
      </p:pic>
      <p:pic>
        <p:nvPicPr>
          <p:cNvPr id="8196" name="Picture 8195" descr="A brown leather bag with a strap&#10;&#10;Description automatically generated">
            <a:extLst>
              <a:ext uri="{FF2B5EF4-FFF2-40B4-BE49-F238E27FC236}">
                <a16:creationId xmlns:a16="http://schemas.microsoft.com/office/drawing/2014/main" id="{279A6F69-39F0-6D68-075C-10A2D707E35D}"/>
              </a:ext>
            </a:extLst>
          </p:cNvPr>
          <p:cNvPicPr>
            <a:picLocks noChangeAspect="1"/>
          </p:cNvPicPr>
          <p:nvPr/>
        </p:nvPicPr>
        <p:blipFill>
          <a:blip r:embed="rId25"/>
          <a:stretch>
            <a:fillRect/>
          </a:stretch>
        </p:blipFill>
        <p:spPr>
          <a:xfrm>
            <a:off x="5439773" y="5136397"/>
            <a:ext cx="1280160" cy="1280160"/>
          </a:xfrm>
          <a:prstGeom prst="rect">
            <a:avLst/>
          </a:prstGeom>
          <a:ln>
            <a:solidFill>
              <a:schemeClr val="tx1"/>
            </a:solidFill>
          </a:ln>
        </p:spPr>
      </p:pic>
      <p:pic>
        <p:nvPicPr>
          <p:cNvPr id="8200" name="Picture 8199" descr="A small pink bag with a handle&#10;&#10;Description automatically generated">
            <a:extLst>
              <a:ext uri="{FF2B5EF4-FFF2-40B4-BE49-F238E27FC236}">
                <a16:creationId xmlns:a16="http://schemas.microsoft.com/office/drawing/2014/main" id="{704C3C83-1BF7-BA18-0629-AD5CCB005C64}"/>
              </a:ext>
            </a:extLst>
          </p:cNvPr>
          <p:cNvPicPr>
            <a:picLocks noChangeAspect="1"/>
          </p:cNvPicPr>
          <p:nvPr/>
        </p:nvPicPr>
        <p:blipFill>
          <a:blip r:embed="rId26"/>
          <a:stretch>
            <a:fillRect/>
          </a:stretch>
        </p:blipFill>
        <p:spPr>
          <a:xfrm>
            <a:off x="4010817" y="5136397"/>
            <a:ext cx="1280160" cy="1280160"/>
          </a:xfrm>
          <a:prstGeom prst="rect">
            <a:avLst/>
          </a:prstGeom>
          <a:ln>
            <a:solidFill>
              <a:schemeClr val="tx1"/>
            </a:solidFill>
          </a:ln>
        </p:spPr>
      </p:pic>
      <p:grpSp>
        <p:nvGrpSpPr>
          <p:cNvPr id="17" name="Group 16">
            <a:extLst>
              <a:ext uri="{FF2B5EF4-FFF2-40B4-BE49-F238E27FC236}">
                <a16:creationId xmlns:a16="http://schemas.microsoft.com/office/drawing/2014/main" id="{27168A02-038C-2B8E-7511-B791C7252481}"/>
              </a:ext>
            </a:extLst>
          </p:cNvPr>
          <p:cNvGrpSpPr/>
          <p:nvPr/>
        </p:nvGrpSpPr>
        <p:grpSpPr>
          <a:xfrm>
            <a:off x="187003" y="2441031"/>
            <a:ext cx="2439888" cy="594360"/>
            <a:chOff x="0" y="2310414"/>
            <a:chExt cx="2439888" cy="685800"/>
          </a:xfrm>
        </p:grpSpPr>
        <p:sp>
          <p:nvSpPr>
            <p:cNvPr id="8197" name="Rectangle 8196">
              <a:extLst>
                <a:ext uri="{FF2B5EF4-FFF2-40B4-BE49-F238E27FC236}">
                  <a16:creationId xmlns:a16="http://schemas.microsoft.com/office/drawing/2014/main" id="{A7B2D879-CBD9-5821-9638-C07F5DAA74DC}"/>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7"/>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198" name="Picture 8197" descr="A black background with a black square&#10;&#10;Description automatically generated with medium confidence">
              <a:extLst>
                <a:ext uri="{FF2B5EF4-FFF2-40B4-BE49-F238E27FC236}">
                  <a16:creationId xmlns:a16="http://schemas.microsoft.com/office/drawing/2014/main" id="{B3C2C20A-A0B8-3E1D-417F-629E2B7D4510}"/>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199" name="Group 8198">
            <a:extLst>
              <a:ext uri="{FF2B5EF4-FFF2-40B4-BE49-F238E27FC236}">
                <a16:creationId xmlns:a16="http://schemas.microsoft.com/office/drawing/2014/main" id="{0E1B9833-15AC-E5BF-4D58-43E76CB65FCB}"/>
              </a:ext>
            </a:extLst>
          </p:cNvPr>
          <p:cNvGrpSpPr/>
          <p:nvPr/>
        </p:nvGrpSpPr>
        <p:grpSpPr>
          <a:xfrm>
            <a:off x="187003" y="3083359"/>
            <a:ext cx="2439888" cy="594360"/>
            <a:chOff x="0" y="3121419"/>
            <a:chExt cx="2439888" cy="685800"/>
          </a:xfrm>
        </p:grpSpPr>
        <p:sp>
          <p:nvSpPr>
            <p:cNvPr id="8201" name="Rectangle 8200">
              <a:extLst>
                <a:ext uri="{FF2B5EF4-FFF2-40B4-BE49-F238E27FC236}">
                  <a16:creationId xmlns:a16="http://schemas.microsoft.com/office/drawing/2014/main" id="{7FA8D32D-B449-FF78-B5D9-C240B2C76F87}"/>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7"/>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02" name="Picture 8201">
              <a:extLst>
                <a:ext uri="{FF2B5EF4-FFF2-40B4-BE49-F238E27FC236}">
                  <a16:creationId xmlns:a16="http://schemas.microsoft.com/office/drawing/2014/main" id="{F0DA34D9-D166-60CE-2ACB-C74C5B576987}"/>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08" name="Group 8207">
            <a:extLst>
              <a:ext uri="{FF2B5EF4-FFF2-40B4-BE49-F238E27FC236}">
                <a16:creationId xmlns:a16="http://schemas.microsoft.com/office/drawing/2014/main" id="{B70A6084-CFB8-00BD-AC93-7398B9C1748B}"/>
              </a:ext>
            </a:extLst>
          </p:cNvPr>
          <p:cNvGrpSpPr/>
          <p:nvPr/>
        </p:nvGrpSpPr>
        <p:grpSpPr>
          <a:xfrm>
            <a:off x="187003" y="4339144"/>
            <a:ext cx="2439888" cy="594359"/>
            <a:chOff x="1" y="3947550"/>
            <a:chExt cx="2439888" cy="685799"/>
          </a:xfrm>
        </p:grpSpPr>
        <p:sp>
          <p:nvSpPr>
            <p:cNvPr id="8211" name="Rectangle 8210">
              <a:extLst>
                <a:ext uri="{FF2B5EF4-FFF2-40B4-BE49-F238E27FC236}">
                  <a16:creationId xmlns:a16="http://schemas.microsoft.com/office/drawing/2014/main" id="{84DFCA20-7292-A60A-8068-606AB3D74F30}"/>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7"/>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12" name="Picture 8211">
              <a:extLst>
                <a:ext uri="{FF2B5EF4-FFF2-40B4-BE49-F238E27FC236}">
                  <a16:creationId xmlns:a16="http://schemas.microsoft.com/office/drawing/2014/main" id="{F7117001-8937-6D2E-6C39-320E28FB0A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13" name="Group 8212">
            <a:extLst>
              <a:ext uri="{FF2B5EF4-FFF2-40B4-BE49-F238E27FC236}">
                <a16:creationId xmlns:a16="http://schemas.microsoft.com/office/drawing/2014/main" id="{5ED59881-1DF4-C55E-E7F5-52EF29D54ADD}"/>
              </a:ext>
            </a:extLst>
          </p:cNvPr>
          <p:cNvGrpSpPr/>
          <p:nvPr/>
        </p:nvGrpSpPr>
        <p:grpSpPr>
          <a:xfrm>
            <a:off x="187003" y="4969898"/>
            <a:ext cx="2439888" cy="594360"/>
            <a:chOff x="1" y="4758256"/>
            <a:chExt cx="2439888" cy="685800"/>
          </a:xfrm>
        </p:grpSpPr>
        <p:sp>
          <p:nvSpPr>
            <p:cNvPr id="8218" name="Rectangle 8217">
              <a:extLst>
                <a:ext uri="{FF2B5EF4-FFF2-40B4-BE49-F238E27FC236}">
                  <a16:creationId xmlns:a16="http://schemas.microsoft.com/office/drawing/2014/main" id="{E0BCBD33-E3BE-50AF-6954-8CF92AD557A6}"/>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7"/>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19" name="Picture 8218">
              <a:extLst>
                <a:ext uri="{FF2B5EF4-FFF2-40B4-BE49-F238E27FC236}">
                  <a16:creationId xmlns:a16="http://schemas.microsoft.com/office/drawing/2014/main" id="{8B53B1F8-F49E-F7F7-B854-62D516701B40}"/>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20" name="Group 8219">
            <a:extLst>
              <a:ext uri="{FF2B5EF4-FFF2-40B4-BE49-F238E27FC236}">
                <a16:creationId xmlns:a16="http://schemas.microsoft.com/office/drawing/2014/main" id="{E37FAA0F-D56B-2C57-887E-A48E909D2652}"/>
              </a:ext>
            </a:extLst>
          </p:cNvPr>
          <p:cNvGrpSpPr/>
          <p:nvPr/>
        </p:nvGrpSpPr>
        <p:grpSpPr>
          <a:xfrm>
            <a:off x="176680" y="3703392"/>
            <a:ext cx="2439888" cy="594359"/>
            <a:chOff x="1" y="3947549"/>
            <a:chExt cx="2439888" cy="685799"/>
          </a:xfrm>
        </p:grpSpPr>
        <p:sp>
          <p:nvSpPr>
            <p:cNvPr id="8221" name="Rectangle 8220">
              <a:extLst>
                <a:ext uri="{FF2B5EF4-FFF2-40B4-BE49-F238E27FC236}">
                  <a16:creationId xmlns:a16="http://schemas.microsoft.com/office/drawing/2014/main" id="{AA4A0CA3-5524-2312-D8EE-EC321311592D}"/>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7"/>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22" name="Picture 8221">
              <a:extLst>
                <a:ext uri="{FF2B5EF4-FFF2-40B4-BE49-F238E27FC236}">
                  <a16:creationId xmlns:a16="http://schemas.microsoft.com/office/drawing/2014/main" id="{B23C2BFA-DF1F-103D-5DDC-F4C6A8C1CD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
        <p:nvSpPr>
          <p:cNvPr id="8223" name="TextBox 8222">
            <a:extLst>
              <a:ext uri="{FF2B5EF4-FFF2-40B4-BE49-F238E27FC236}">
                <a16:creationId xmlns:a16="http://schemas.microsoft.com/office/drawing/2014/main" id="{D6B29270-D462-4FA5-9B5D-B858F75E0656}"/>
              </a:ext>
            </a:extLst>
          </p:cNvPr>
          <p:cNvSpPr txBox="1"/>
          <p:nvPr/>
        </p:nvSpPr>
        <p:spPr>
          <a:xfrm>
            <a:off x="5680204" y="3813373"/>
            <a:ext cx="2483356" cy="369332"/>
          </a:xfrm>
          <a:prstGeom prst="rect">
            <a:avLst/>
          </a:prstGeom>
          <a:noFill/>
        </p:spPr>
        <p:txBody>
          <a:bodyPr wrap="square" rtlCol="0">
            <a:spAutoFit/>
          </a:bodyPr>
          <a:lstStyle/>
          <a:p>
            <a:r>
              <a:rPr lang="en-US" dirty="0"/>
              <a:t>Women’s Purse</a:t>
            </a:r>
          </a:p>
        </p:txBody>
      </p:sp>
      <p:pic>
        <p:nvPicPr>
          <p:cNvPr id="4" name="Picture 3" descr="A hand pointing at something&#10;&#10;Description automatically generated">
            <a:extLst>
              <a:ext uri="{FF2B5EF4-FFF2-40B4-BE49-F238E27FC236}">
                <a16:creationId xmlns:a16="http://schemas.microsoft.com/office/drawing/2014/main" id="{9D993D74-379B-4740-B095-9F544D15538D}"/>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18022097">
            <a:off x="6696892" y="1198205"/>
            <a:ext cx="1133080" cy="1133080"/>
          </a:xfrm>
          <a:prstGeom prst="rect">
            <a:avLst/>
          </a:prstGeom>
        </p:spPr>
      </p:pic>
    </p:spTree>
    <p:extLst>
      <p:ext uri="{BB962C8B-B14F-4D97-AF65-F5344CB8AC3E}">
        <p14:creationId xmlns:p14="http://schemas.microsoft.com/office/powerpoint/2010/main" val="756228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4"/>
                                        </p:tgtEl>
                                      </p:cBhvr>
                                      <p:by x="50000" y="50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16" name="Group 8215">
            <a:extLst>
              <a:ext uri="{FF2B5EF4-FFF2-40B4-BE49-F238E27FC236}">
                <a16:creationId xmlns:a16="http://schemas.microsoft.com/office/drawing/2014/main" id="{29F7055B-2008-40FB-6EBE-DCE80A3279C3}"/>
              </a:ext>
            </a:extLst>
          </p:cNvPr>
          <p:cNvGrpSpPr/>
          <p:nvPr/>
        </p:nvGrpSpPr>
        <p:grpSpPr>
          <a:xfrm>
            <a:off x="3814941" y="-3426342"/>
            <a:ext cx="4636008" cy="10062055"/>
            <a:chOff x="3814941" y="856297"/>
            <a:chExt cx="4636008" cy="10062055"/>
          </a:xfrm>
        </p:grpSpPr>
        <p:sp>
          <p:nvSpPr>
            <p:cNvPr id="8214" name="Rectangle 8213">
              <a:extLst>
                <a:ext uri="{FF2B5EF4-FFF2-40B4-BE49-F238E27FC236}">
                  <a16:creationId xmlns:a16="http://schemas.microsoft.com/office/drawing/2014/main" id="{D04FDDB9-8D37-DD9D-51B9-62CBC753F066}"/>
                </a:ext>
              </a:extLst>
            </p:cNvPr>
            <p:cNvSpPr/>
            <p:nvPr/>
          </p:nvSpPr>
          <p:spPr>
            <a:xfrm>
              <a:off x="3814941" y="856297"/>
              <a:ext cx="4636008" cy="10062055"/>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33"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681470"/>
              <a:ext cx="457200" cy="457200"/>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681470"/>
              <a:ext cx="457200" cy="457200"/>
            </a:xfrm>
            <a:prstGeom prst="rect">
              <a:avLst/>
            </a:prstGeom>
          </p:spPr>
        </p:pic>
        <p:pic>
          <p:nvPicPr>
            <p:cNvPr id="48" name="Picture 47"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681470"/>
              <a:ext cx="457200" cy="457200"/>
            </a:xfrm>
            <a:prstGeom prst="rect">
              <a:avLst/>
            </a:prstGeom>
          </p:spPr>
        </p:pic>
        <p:sp>
          <p:nvSpPr>
            <p:cNvPr id="8195" name="Rectangle 8194">
              <a:extLst>
                <a:ext uri="{FF2B5EF4-FFF2-40B4-BE49-F238E27FC236}">
                  <a16:creationId xmlns:a16="http://schemas.microsoft.com/office/drawing/2014/main" id="{6CA7A9BE-F49C-3C8B-A6FD-981354538F64}"/>
                </a:ext>
              </a:extLst>
            </p:cNvPr>
            <p:cNvSpPr/>
            <p:nvPr/>
          </p:nvSpPr>
          <p:spPr>
            <a:xfrm>
              <a:off x="6388256" y="6127094"/>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pic>
          <p:nvPicPr>
            <p:cNvPr id="21"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50346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07" name="Picture 8206">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1">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3"/>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8">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sp>
        <p:nvSpPr>
          <p:cNvPr id="2" name="TextBox 1">
            <a:extLst>
              <a:ext uri="{FF2B5EF4-FFF2-40B4-BE49-F238E27FC236}">
                <a16:creationId xmlns:a16="http://schemas.microsoft.com/office/drawing/2014/main" id="{46334D41-A2C2-A035-7680-19682A21D335}"/>
              </a:ext>
            </a:extLst>
          </p:cNvPr>
          <p:cNvSpPr txBox="1"/>
          <p:nvPr/>
        </p:nvSpPr>
        <p:spPr>
          <a:xfrm>
            <a:off x="4010817" y="3419057"/>
            <a:ext cx="3194237" cy="369332"/>
          </a:xfrm>
          <a:prstGeom prst="rect">
            <a:avLst/>
          </a:prstGeom>
          <a:noFill/>
        </p:spPr>
        <p:txBody>
          <a:bodyPr wrap="square" rtlCol="0">
            <a:spAutoFit/>
          </a:bodyPr>
          <a:lstStyle/>
          <a:p>
            <a:r>
              <a:rPr lang="en-US" dirty="0"/>
              <a:t>Price: </a:t>
            </a:r>
            <a:r>
              <a:rPr lang="en-US" strike="sngStrike" dirty="0">
                <a:solidFill>
                  <a:srgbClr val="FF0000"/>
                </a:solidFill>
              </a:rPr>
              <a:t>$28,000</a:t>
            </a:r>
            <a:r>
              <a:rPr lang="en-US" dirty="0"/>
              <a:t>     $19,800</a:t>
            </a:r>
          </a:p>
        </p:txBody>
      </p:sp>
      <p:sp>
        <p:nvSpPr>
          <p:cNvPr id="3" name="Rectangle: Rounded Corners 2">
            <a:extLst>
              <a:ext uri="{FF2B5EF4-FFF2-40B4-BE49-F238E27FC236}">
                <a16:creationId xmlns:a16="http://schemas.microsoft.com/office/drawing/2014/main" id="{17017203-20EB-DA93-F114-304F9DB2C49C}"/>
              </a:ext>
            </a:extLst>
          </p:cNvPr>
          <p:cNvSpPr/>
          <p:nvPr/>
        </p:nvSpPr>
        <p:spPr>
          <a:xfrm>
            <a:off x="4139173" y="3871591"/>
            <a:ext cx="1319514" cy="2528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Follow</a:t>
            </a:r>
          </a:p>
        </p:txBody>
      </p:sp>
      <p:sp>
        <p:nvSpPr>
          <p:cNvPr id="4" name="TextBox 3">
            <a:extLst>
              <a:ext uri="{FF2B5EF4-FFF2-40B4-BE49-F238E27FC236}">
                <a16:creationId xmlns:a16="http://schemas.microsoft.com/office/drawing/2014/main" id="{D6B29270-D462-4FA5-9B5D-B858F75E0656}"/>
              </a:ext>
            </a:extLst>
          </p:cNvPr>
          <p:cNvSpPr txBox="1"/>
          <p:nvPr/>
        </p:nvSpPr>
        <p:spPr>
          <a:xfrm>
            <a:off x="5680204" y="3813373"/>
            <a:ext cx="2483356" cy="369332"/>
          </a:xfrm>
          <a:prstGeom prst="rect">
            <a:avLst/>
          </a:prstGeom>
          <a:noFill/>
        </p:spPr>
        <p:txBody>
          <a:bodyPr wrap="square" rtlCol="0">
            <a:spAutoFit/>
          </a:bodyPr>
          <a:lstStyle/>
          <a:p>
            <a:r>
              <a:rPr lang="en-US" dirty="0"/>
              <a:t>Women’s Purse</a:t>
            </a:r>
          </a:p>
        </p:txBody>
      </p:sp>
      <p:sp>
        <p:nvSpPr>
          <p:cNvPr id="5" name="Rectangle: Rounded Corners 4">
            <a:extLst>
              <a:ext uri="{FF2B5EF4-FFF2-40B4-BE49-F238E27FC236}">
                <a16:creationId xmlns:a16="http://schemas.microsoft.com/office/drawing/2014/main" id="{28E21B24-A91B-A434-F7F2-4C80F4D0066B}"/>
              </a:ext>
            </a:extLst>
          </p:cNvPr>
          <p:cNvSpPr/>
          <p:nvPr/>
        </p:nvSpPr>
        <p:spPr>
          <a:xfrm>
            <a:off x="4122363" y="4308460"/>
            <a:ext cx="1319514" cy="2528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Follow</a:t>
            </a:r>
          </a:p>
        </p:txBody>
      </p:sp>
      <p:sp>
        <p:nvSpPr>
          <p:cNvPr id="6" name="TextBox 5">
            <a:extLst>
              <a:ext uri="{FF2B5EF4-FFF2-40B4-BE49-F238E27FC236}">
                <a16:creationId xmlns:a16="http://schemas.microsoft.com/office/drawing/2014/main" id="{6F239911-C95D-1466-E066-CE480E340FC8}"/>
              </a:ext>
            </a:extLst>
          </p:cNvPr>
          <p:cNvSpPr txBox="1"/>
          <p:nvPr/>
        </p:nvSpPr>
        <p:spPr>
          <a:xfrm>
            <a:off x="5663394" y="4250242"/>
            <a:ext cx="945915" cy="369332"/>
          </a:xfrm>
          <a:prstGeom prst="rect">
            <a:avLst/>
          </a:prstGeom>
          <a:noFill/>
        </p:spPr>
        <p:txBody>
          <a:bodyPr wrap="square" rtlCol="0">
            <a:spAutoFit/>
          </a:bodyPr>
          <a:lstStyle/>
          <a:p>
            <a:r>
              <a:rPr lang="en-US" dirty="0"/>
              <a:t>Dasein</a:t>
            </a:r>
          </a:p>
        </p:txBody>
      </p:sp>
      <p:sp>
        <p:nvSpPr>
          <p:cNvPr id="7" name="TextBox 6">
            <a:extLst>
              <a:ext uri="{FF2B5EF4-FFF2-40B4-BE49-F238E27FC236}">
                <a16:creationId xmlns:a16="http://schemas.microsoft.com/office/drawing/2014/main" id="{3C9F830E-15E2-FD12-70C1-73506CB8B5EC}"/>
              </a:ext>
            </a:extLst>
          </p:cNvPr>
          <p:cNvSpPr txBox="1"/>
          <p:nvPr/>
        </p:nvSpPr>
        <p:spPr>
          <a:xfrm>
            <a:off x="4036281" y="1350820"/>
            <a:ext cx="4127279" cy="2031325"/>
          </a:xfrm>
          <a:prstGeom prst="rect">
            <a:avLst/>
          </a:prstGeom>
          <a:noFill/>
        </p:spPr>
        <p:txBody>
          <a:bodyPr wrap="square" rtlCol="0">
            <a:spAutoFit/>
          </a:bodyPr>
          <a:lstStyle/>
          <a:p>
            <a:r>
              <a:rPr lang="en-US" sz="1400" dirty="0">
                <a:latin typeface="Aptos Light" panose="020B0004020202020204" pitchFamily="34" charset="0"/>
              </a:rPr>
              <a:t>Small and elegant purse </a:t>
            </a:r>
            <a:br>
              <a:rPr lang="en-US" sz="1400" dirty="0">
                <a:latin typeface="Aptos Light" panose="020B0004020202020204" pitchFamily="34" charset="0"/>
              </a:rPr>
            </a:br>
            <a:r>
              <a:rPr lang="en-US" sz="1400" dirty="0">
                <a:latin typeface="Aptos Light" panose="020B0004020202020204" pitchFamily="34" charset="0"/>
              </a:rPr>
              <a:t>by </a:t>
            </a:r>
            <a:r>
              <a:rPr lang="en-US" sz="1400" i="1" dirty="0">
                <a:latin typeface="Aptos Light" panose="020B0004020202020204" pitchFamily="34" charset="0"/>
              </a:rPr>
              <a:t>Dasein </a:t>
            </a:r>
            <a:r>
              <a:rPr lang="en-US" sz="1400" dirty="0">
                <a:latin typeface="Aptos Light" panose="020B0004020202020204" pitchFamily="34" charset="0"/>
              </a:rPr>
              <a:t>with metal clasp 		</a:t>
            </a:r>
            <a:br>
              <a:rPr lang="en-US" sz="1400" dirty="0">
                <a:latin typeface="Aptos Light" panose="020B0004020202020204" pitchFamily="34" charset="0"/>
              </a:rPr>
            </a:br>
            <a:r>
              <a:rPr lang="en-US" sz="1400" dirty="0">
                <a:latin typeface="Aptos Light" panose="020B0004020202020204" pitchFamily="34" charset="0"/>
              </a:rPr>
              <a:t>closure. The purse is made </a:t>
            </a:r>
            <a:br>
              <a:rPr lang="en-US" sz="1400" dirty="0">
                <a:latin typeface="Aptos Light" panose="020B0004020202020204" pitchFamily="34" charset="0"/>
              </a:rPr>
            </a:br>
            <a:r>
              <a:rPr lang="en-US" sz="1400" dirty="0">
                <a:latin typeface="Aptos Light" panose="020B0004020202020204" pitchFamily="34" charset="0"/>
              </a:rPr>
              <a:t>of a buttery soft, light brown leather with a beige colored accent panel on the front. It has a detachable gold chain strap which can be used to wear the purse as a crossbody bag or a clutch. The purse has a clean and minimalist design, making it perfect for day or evening wear. </a:t>
            </a:r>
          </a:p>
        </p:txBody>
      </p:sp>
      <p:sp>
        <p:nvSpPr>
          <p:cNvPr id="8" name="TextBox 7">
            <a:extLst>
              <a:ext uri="{FF2B5EF4-FFF2-40B4-BE49-F238E27FC236}">
                <a16:creationId xmlns:a16="http://schemas.microsoft.com/office/drawing/2014/main" id="{CCC995F8-5EA6-CCDE-4201-99D6B9096EB5}"/>
              </a:ext>
            </a:extLst>
          </p:cNvPr>
          <p:cNvSpPr txBox="1"/>
          <p:nvPr/>
        </p:nvSpPr>
        <p:spPr>
          <a:xfrm>
            <a:off x="4010817" y="4718707"/>
            <a:ext cx="1828802" cy="369332"/>
          </a:xfrm>
          <a:prstGeom prst="rect">
            <a:avLst/>
          </a:prstGeom>
          <a:noFill/>
        </p:spPr>
        <p:txBody>
          <a:bodyPr wrap="square" rtlCol="0">
            <a:spAutoFit/>
          </a:bodyPr>
          <a:lstStyle/>
          <a:p>
            <a:r>
              <a:rPr lang="en-US" dirty="0"/>
              <a:t>Similar items:</a:t>
            </a:r>
          </a:p>
        </p:txBody>
      </p:sp>
      <p:pic>
        <p:nvPicPr>
          <p:cNvPr id="26" name="Picture 25" descr="A close-up of a handbag&#10;&#10;Description automatically generated">
            <a:extLst>
              <a:ext uri="{FF2B5EF4-FFF2-40B4-BE49-F238E27FC236}">
                <a16:creationId xmlns:a16="http://schemas.microsoft.com/office/drawing/2014/main" id="{BE66178F-134F-4577-0EBE-52D9E0C6CF8C}"/>
              </a:ext>
            </a:extLst>
          </p:cNvPr>
          <p:cNvPicPr>
            <a:picLocks noChangeAspect="1"/>
          </p:cNvPicPr>
          <p:nvPr/>
        </p:nvPicPr>
        <p:blipFill>
          <a:blip r:embed="rId24"/>
          <a:stretch>
            <a:fillRect/>
          </a:stretch>
        </p:blipFill>
        <p:spPr>
          <a:xfrm>
            <a:off x="6868729" y="5136397"/>
            <a:ext cx="1280160" cy="1280160"/>
          </a:xfrm>
          <a:prstGeom prst="rect">
            <a:avLst/>
          </a:prstGeom>
          <a:ln>
            <a:solidFill>
              <a:schemeClr val="tx1"/>
            </a:solidFill>
          </a:ln>
        </p:spPr>
      </p:pic>
      <p:pic>
        <p:nvPicPr>
          <p:cNvPr id="8196" name="Picture 8195" descr="A brown leather bag with a strap&#10;&#10;Description automatically generated">
            <a:extLst>
              <a:ext uri="{FF2B5EF4-FFF2-40B4-BE49-F238E27FC236}">
                <a16:creationId xmlns:a16="http://schemas.microsoft.com/office/drawing/2014/main" id="{279A6F69-39F0-6D68-075C-10A2D707E35D}"/>
              </a:ext>
            </a:extLst>
          </p:cNvPr>
          <p:cNvPicPr>
            <a:picLocks noChangeAspect="1"/>
          </p:cNvPicPr>
          <p:nvPr/>
        </p:nvPicPr>
        <p:blipFill>
          <a:blip r:embed="rId25"/>
          <a:stretch>
            <a:fillRect/>
          </a:stretch>
        </p:blipFill>
        <p:spPr>
          <a:xfrm>
            <a:off x="5439773" y="5136397"/>
            <a:ext cx="1280160" cy="1280160"/>
          </a:xfrm>
          <a:prstGeom prst="rect">
            <a:avLst/>
          </a:prstGeom>
          <a:ln>
            <a:solidFill>
              <a:schemeClr val="tx1"/>
            </a:solidFill>
          </a:ln>
        </p:spPr>
      </p:pic>
      <p:pic>
        <p:nvPicPr>
          <p:cNvPr id="8200" name="Picture 8199" descr="A small pink bag with a handle&#10;&#10;Description automatically generated">
            <a:extLst>
              <a:ext uri="{FF2B5EF4-FFF2-40B4-BE49-F238E27FC236}">
                <a16:creationId xmlns:a16="http://schemas.microsoft.com/office/drawing/2014/main" id="{704C3C83-1BF7-BA18-0629-AD5CCB005C64}"/>
              </a:ext>
            </a:extLst>
          </p:cNvPr>
          <p:cNvPicPr>
            <a:picLocks noChangeAspect="1"/>
          </p:cNvPicPr>
          <p:nvPr/>
        </p:nvPicPr>
        <p:blipFill>
          <a:blip r:embed="rId26"/>
          <a:stretch>
            <a:fillRect/>
          </a:stretch>
        </p:blipFill>
        <p:spPr>
          <a:xfrm>
            <a:off x="4010817" y="5136397"/>
            <a:ext cx="1280160" cy="1280160"/>
          </a:xfrm>
          <a:prstGeom prst="rect">
            <a:avLst/>
          </a:prstGeom>
          <a:ln>
            <a:solidFill>
              <a:schemeClr val="tx1"/>
            </a:solidFill>
          </a:ln>
        </p:spPr>
      </p:pic>
      <p:grpSp>
        <p:nvGrpSpPr>
          <p:cNvPr id="17" name="Group 16">
            <a:extLst>
              <a:ext uri="{FF2B5EF4-FFF2-40B4-BE49-F238E27FC236}">
                <a16:creationId xmlns:a16="http://schemas.microsoft.com/office/drawing/2014/main" id="{27168A02-038C-2B8E-7511-B791C7252481}"/>
              </a:ext>
            </a:extLst>
          </p:cNvPr>
          <p:cNvGrpSpPr/>
          <p:nvPr/>
        </p:nvGrpSpPr>
        <p:grpSpPr>
          <a:xfrm>
            <a:off x="187003" y="2441031"/>
            <a:ext cx="2439888" cy="594360"/>
            <a:chOff x="0" y="2310414"/>
            <a:chExt cx="2439888" cy="685800"/>
          </a:xfrm>
        </p:grpSpPr>
        <p:sp>
          <p:nvSpPr>
            <p:cNvPr id="8197" name="Rectangle 8196">
              <a:extLst>
                <a:ext uri="{FF2B5EF4-FFF2-40B4-BE49-F238E27FC236}">
                  <a16:creationId xmlns:a16="http://schemas.microsoft.com/office/drawing/2014/main" id="{A7B2D879-CBD9-5821-9638-C07F5DAA74DC}"/>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7"/>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198" name="Picture 8197" descr="A black background with a black square&#10;&#10;Description automatically generated with medium confidence">
              <a:extLst>
                <a:ext uri="{FF2B5EF4-FFF2-40B4-BE49-F238E27FC236}">
                  <a16:creationId xmlns:a16="http://schemas.microsoft.com/office/drawing/2014/main" id="{B3C2C20A-A0B8-3E1D-417F-629E2B7D4510}"/>
                </a:ext>
              </a:extLst>
            </p:cNvPr>
            <p:cNvPicPr>
              <a:picLocks noChangeAspect="1"/>
            </p:cNvPicPr>
            <p:nvPr/>
          </p:nvPicPr>
          <p:blipFill>
            <a:blip r:embed="rId28">
              <a:extLst>
                <a:ext uri="{BEBA8EAE-BF5A-486C-A8C5-ECC9F3942E4B}">
                  <a14:imgProps xmlns:a14="http://schemas.microsoft.com/office/drawing/2010/main">
                    <a14:imgLayer r:embed="rId29">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199" name="Group 8198">
            <a:extLst>
              <a:ext uri="{FF2B5EF4-FFF2-40B4-BE49-F238E27FC236}">
                <a16:creationId xmlns:a16="http://schemas.microsoft.com/office/drawing/2014/main" id="{0E1B9833-15AC-E5BF-4D58-43E76CB65FCB}"/>
              </a:ext>
            </a:extLst>
          </p:cNvPr>
          <p:cNvGrpSpPr/>
          <p:nvPr/>
        </p:nvGrpSpPr>
        <p:grpSpPr>
          <a:xfrm>
            <a:off x="187003" y="3083359"/>
            <a:ext cx="2439888" cy="594360"/>
            <a:chOff x="0" y="3121419"/>
            <a:chExt cx="2439888" cy="685800"/>
          </a:xfrm>
        </p:grpSpPr>
        <p:sp>
          <p:nvSpPr>
            <p:cNvPr id="8201" name="Rectangle 8200">
              <a:extLst>
                <a:ext uri="{FF2B5EF4-FFF2-40B4-BE49-F238E27FC236}">
                  <a16:creationId xmlns:a16="http://schemas.microsoft.com/office/drawing/2014/main" id="{7FA8D32D-B449-FF78-B5D9-C240B2C76F87}"/>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7"/>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02" name="Picture 8201">
              <a:extLst>
                <a:ext uri="{FF2B5EF4-FFF2-40B4-BE49-F238E27FC236}">
                  <a16:creationId xmlns:a16="http://schemas.microsoft.com/office/drawing/2014/main" id="{F0DA34D9-D166-60CE-2ACB-C74C5B576987}"/>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08" name="Group 8207">
            <a:extLst>
              <a:ext uri="{FF2B5EF4-FFF2-40B4-BE49-F238E27FC236}">
                <a16:creationId xmlns:a16="http://schemas.microsoft.com/office/drawing/2014/main" id="{B70A6084-CFB8-00BD-AC93-7398B9C1748B}"/>
              </a:ext>
            </a:extLst>
          </p:cNvPr>
          <p:cNvGrpSpPr/>
          <p:nvPr/>
        </p:nvGrpSpPr>
        <p:grpSpPr>
          <a:xfrm>
            <a:off x="187003" y="4339144"/>
            <a:ext cx="2439888" cy="594359"/>
            <a:chOff x="1" y="3947550"/>
            <a:chExt cx="2439888" cy="685799"/>
          </a:xfrm>
        </p:grpSpPr>
        <p:sp>
          <p:nvSpPr>
            <p:cNvPr id="8211" name="Rectangle 8210">
              <a:extLst>
                <a:ext uri="{FF2B5EF4-FFF2-40B4-BE49-F238E27FC236}">
                  <a16:creationId xmlns:a16="http://schemas.microsoft.com/office/drawing/2014/main" id="{84DFCA20-7292-A60A-8068-606AB3D74F30}"/>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7"/>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12" name="Picture 8211">
              <a:extLst>
                <a:ext uri="{FF2B5EF4-FFF2-40B4-BE49-F238E27FC236}">
                  <a16:creationId xmlns:a16="http://schemas.microsoft.com/office/drawing/2014/main" id="{F7117001-8937-6D2E-6C39-320E28FB0A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13" name="Group 8212">
            <a:extLst>
              <a:ext uri="{FF2B5EF4-FFF2-40B4-BE49-F238E27FC236}">
                <a16:creationId xmlns:a16="http://schemas.microsoft.com/office/drawing/2014/main" id="{5ED59881-1DF4-C55E-E7F5-52EF29D54ADD}"/>
              </a:ext>
            </a:extLst>
          </p:cNvPr>
          <p:cNvGrpSpPr/>
          <p:nvPr/>
        </p:nvGrpSpPr>
        <p:grpSpPr>
          <a:xfrm>
            <a:off x="187003" y="4969898"/>
            <a:ext cx="2439888" cy="594360"/>
            <a:chOff x="1" y="4758256"/>
            <a:chExt cx="2439888" cy="685800"/>
          </a:xfrm>
        </p:grpSpPr>
        <p:sp>
          <p:nvSpPr>
            <p:cNvPr id="8218" name="Rectangle 8217">
              <a:extLst>
                <a:ext uri="{FF2B5EF4-FFF2-40B4-BE49-F238E27FC236}">
                  <a16:creationId xmlns:a16="http://schemas.microsoft.com/office/drawing/2014/main" id="{E0BCBD33-E3BE-50AF-6954-8CF92AD557A6}"/>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7"/>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19" name="Picture 8218">
              <a:extLst>
                <a:ext uri="{FF2B5EF4-FFF2-40B4-BE49-F238E27FC236}">
                  <a16:creationId xmlns:a16="http://schemas.microsoft.com/office/drawing/2014/main" id="{8B53B1F8-F49E-F7F7-B854-62D516701B40}"/>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20" name="Group 8219">
            <a:extLst>
              <a:ext uri="{FF2B5EF4-FFF2-40B4-BE49-F238E27FC236}">
                <a16:creationId xmlns:a16="http://schemas.microsoft.com/office/drawing/2014/main" id="{E37FAA0F-D56B-2C57-887E-A48E909D2652}"/>
              </a:ext>
            </a:extLst>
          </p:cNvPr>
          <p:cNvGrpSpPr/>
          <p:nvPr/>
        </p:nvGrpSpPr>
        <p:grpSpPr>
          <a:xfrm>
            <a:off x="176680" y="3703392"/>
            <a:ext cx="2439888" cy="594359"/>
            <a:chOff x="1" y="3947549"/>
            <a:chExt cx="2439888" cy="685799"/>
          </a:xfrm>
        </p:grpSpPr>
        <p:sp>
          <p:nvSpPr>
            <p:cNvPr id="8221" name="Rectangle 8220">
              <a:extLst>
                <a:ext uri="{FF2B5EF4-FFF2-40B4-BE49-F238E27FC236}">
                  <a16:creationId xmlns:a16="http://schemas.microsoft.com/office/drawing/2014/main" id="{AA4A0CA3-5524-2312-D8EE-EC321311592D}"/>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7"/>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22" name="Picture 8221">
              <a:extLst>
                <a:ext uri="{FF2B5EF4-FFF2-40B4-BE49-F238E27FC236}">
                  <a16:creationId xmlns:a16="http://schemas.microsoft.com/office/drawing/2014/main" id="{B23C2BFA-DF1F-103D-5DDC-F4C6A8C1CD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959508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02" name="Group 8201">
            <a:extLst>
              <a:ext uri="{FF2B5EF4-FFF2-40B4-BE49-F238E27FC236}">
                <a16:creationId xmlns:a16="http://schemas.microsoft.com/office/drawing/2014/main" id="{5529AAA0-A45B-2687-299A-FC8F7FD9D4B2}"/>
              </a:ext>
            </a:extLst>
          </p:cNvPr>
          <p:cNvGrpSpPr/>
          <p:nvPr/>
        </p:nvGrpSpPr>
        <p:grpSpPr>
          <a:xfrm>
            <a:off x="3804754" y="1163594"/>
            <a:ext cx="4646195" cy="17333858"/>
            <a:chOff x="3804754" y="1163594"/>
            <a:chExt cx="4646195" cy="17333858"/>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63594"/>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3" name="Group 2">
              <a:extLst>
                <a:ext uri="{FF2B5EF4-FFF2-40B4-BE49-F238E27FC236}">
                  <a16:creationId xmlns:a16="http://schemas.microsoft.com/office/drawing/2014/main" id="{168DAD8D-A338-B779-2C86-EEC1D56B8631}"/>
                </a:ext>
              </a:extLst>
            </p:cNvPr>
            <p:cNvGrpSpPr/>
            <p:nvPr/>
          </p:nvGrpSpPr>
          <p:grpSpPr>
            <a:xfrm>
              <a:off x="3814941" y="7068964"/>
              <a:ext cx="4636008" cy="5485644"/>
              <a:chOff x="3814941" y="1163594"/>
              <a:chExt cx="4636008" cy="5485644"/>
            </a:xfrm>
          </p:grpSpPr>
          <p:sp>
            <p:nvSpPr>
              <p:cNvPr id="4" name="Rectangle 3">
                <a:extLst>
                  <a:ext uri="{FF2B5EF4-FFF2-40B4-BE49-F238E27FC236}">
                    <a16:creationId xmlns:a16="http://schemas.microsoft.com/office/drawing/2014/main" id="{6149746A-3C1E-DFB9-F148-07AC0B86A10A}"/>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a piece of brown paper with a white background">
                <a:extLst>
                  <a:ext uri="{FF2B5EF4-FFF2-40B4-BE49-F238E27FC236}">
                    <a16:creationId xmlns:a16="http://schemas.microsoft.com/office/drawing/2014/main" id="{BBB5D855-AD83-6825-FE8C-4B111B78DAA9}"/>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54D7B75-22B4-A894-6111-BE3E4DAD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6F1CD7A5-75DF-A6AB-075C-452F331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1CE3C6-8946-A086-2335-14E594A3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9" name="Rectangle 8">
                <a:extLst>
                  <a:ext uri="{FF2B5EF4-FFF2-40B4-BE49-F238E27FC236}">
                    <a16:creationId xmlns:a16="http://schemas.microsoft.com/office/drawing/2014/main" id="{58211F4A-2463-CC6E-7C89-F119C8D6176D}"/>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 name="TextBox 9">
                <a:extLst>
                  <a:ext uri="{FF2B5EF4-FFF2-40B4-BE49-F238E27FC236}">
                    <a16:creationId xmlns:a16="http://schemas.microsoft.com/office/drawing/2014/main" id="{95C7189E-5917-6733-3C6F-B92539DD1DC1}"/>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1" name="TextBox 10">
                <a:extLst>
                  <a:ext uri="{FF2B5EF4-FFF2-40B4-BE49-F238E27FC236}">
                    <a16:creationId xmlns:a16="http://schemas.microsoft.com/office/drawing/2014/main" id="{0180E440-AF0E-965C-B7C7-B92A19F488BF}"/>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2" name="Picture 12">
                <a:extLst>
                  <a:ext uri="{FF2B5EF4-FFF2-40B4-BE49-F238E27FC236}">
                    <a16:creationId xmlns:a16="http://schemas.microsoft.com/office/drawing/2014/main" id="{11A4102A-C41C-EB61-1FB3-71AFFD32E548}"/>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CCD99BB-7DD6-4CCF-7211-398F636A6B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B8CD70-0363-D7CB-92BB-67D49615AF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5" name="Group 14">
              <a:extLst>
                <a:ext uri="{FF2B5EF4-FFF2-40B4-BE49-F238E27FC236}">
                  <a16:creationId xmlns:a16="http://schemas.microsoft.com/office/drawing/2014/main" id="{C6F93C32-3734-467E-D582-89F027414029}"/>
                </a:ext>
              </a:extLst>
            </p:cNvPr>
            <p:cNvGrpSpPr/>
            <p:nvPr/>
          </p:nvGrpSpPr>
          <p:grpSpPr>
            <a:xfrm>
              <a:off x="3804754" y="13011808"/>
              <a:ext cx="4636008" cy="5485644"/>
              <a:chOff x="3814941" y="1163594"/>
              <a:chExt cx="4636008" cy="5485644"/>
            </a:xfrm>
          </p:grpSpPr>
          <p:sp>
            <p:nvSpPr>
              <p:cNvPr id="16" name="Rectangle 15">
                <a:extLst>
                  <a:ext uri="{FF2B5EF4-FFF2-40B4-BE49-F238E27FC236}">
                    <a16:creationId xmlns:a16="http://schemas.microsoft.com/office/drawing/2014/main" id="{88491527-8DBA-4552-9930-BEA2D624C8E4}"/>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descr="a piece of brown paper with a white background">
                <a:extLst>
                  <a:ext uri="{FF2B5EF4-FFF2-40B4-BE49-F238E27FC236}">
                    <a16:creationId xmlns:a16="http://schemas.microsoft.com/office/drawing/2014/main" id="{4E66E942-CCEC-2D5F-ADA2-4CF4708FFE7B}"/>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1BAE3957-667B-6B7A-71DB-6AB4CF08A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8E019141-11B2-A85F-E203-ED8FEFD8F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4D335BED-680B-7F20-ACB3-BEA5566E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59" name="Rectangle 58">
                <a:extLst>
                  <a:ext uri="{FF2B5EF4-FFF2-40B4-BE49-F238E27FC236}">
                    <a16:creationId xmlns:a16="http://schemas.microsoft.com/office/drawing/2014/main" id="{23CD0E13-D1CF-E49C-B009-69533AB27775}"/>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60" name="TextBox 59">
                <a:extLst>
                  <a:ext uri="{FF2B5EF4-FFF2-40B4-BE49-F238E27FC236}">
                    <a16:creationId xmlns:a16="http://schemas.microsoft.com/office/drawing/2014/main" id="{45FD4F93-12E4-C680-1C44-BD833C6CF92B}"/>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Delicate, pink quilted purse by </a:t>
                </a:r>
                <a:r>
                  <a:rPr lang="en-US" sz="1400" i="1" dirty="0">
                    <a:latin typeface="Aptos Light" panose="020B0004020202020204" pitchFamily="34" charset="0"/>
                  </a:rPr>
                  <a:t>Louis Vuitton</a:t>
                </a:r>
                <a:r>
                  <a:rPr lang="en-US" sz="1400" dirty="0">
                    <a:latin typeface="Aptos Light" panose="020B0004020202020204" pitchFamily="34" charset="0"/>
                  </a:rPr>
                  <a:t> with</a:t>
                </a:r>
                <a:endParaRPr lang="en-US" sz="1400" i="1" dirty="0">
                  <a:latin typeface="Aptos Light" panose="020B0004020202020204" pitchFamily="34" charset="0"/>
                </a:endParaRPr>
              </a:p>
            </p:txBody>
          </p:sp>
          <p:sp>
            <p:nvSpPr>
              <p:cNvPr id="62" name="TextBox 61">
                <a:extLst>
                  <a:ext uri="{FF2B5EF4-FFF2-40B4-BE49-F238E27FC236}">
                    <a16:creationId xmlns:a16="http://schemas.microsoft.com/office/drawing/2014/main" id="{03FF74F8-A9A6-9C1D-D604-2E3C971C4E1D}"/>
                  </a:ext>
                </a:extLst>
              </p:cNvPr>
              <p:cNvSpPr txBox="1"/>
              <p:nvPr/>
            </p:nvSpPr>
            <p:spPr>
              <a:xfrm>
                <a:off x="5645340" y="626091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196" name="Picture 12">
                <a:extLst>
                  <a:ext uri="{FF2B5EF4-FFF2-40B4-BE49-F238E27FC236}">
                    <a16:creationId xmlns:a16="http://schemas.microsoft.com/office/drawing/2014/main" id="{2ABAACA7-5E03-49AF-076C-E83E2171E3EC}"/>
                  </a:ext>
                </a:extLst>
              </p:cNvPr>
              <p:cNvPicPr>
                <a:picLocks noChangeAspect="1" noChangeArrowheads="1"/>
              </p:cNvPicPr>
              <p:nvPr/>
            </p:nvPicPr>
            <p:blipFill>
              <a:blip r:embed="rId11"/>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97" name="Picture 4">
                <a:extLst>
                  <a:ext uri="{FF2B5EF4-FFF2-40B4-BE49-F238E27FC236}">
                    <a16:creationId xmlns:a16="http://schemas.microsoft.com/office/drawing/2014/main" id="{BEA522FC-B28F-52A5-4AAF-757AB53357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5319853" y="1398449"/>
                <a:ext cx="2831229" cy="30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199">
                <a:extLst>
                  <a:ext uri="{FF2B5EF4-FFF2-40B4-BE49-F238E27FC236}">
                    <a16:creationId xmlns:a16="http://schemas.microsoft.com/office/drawing/2014/main" id="{C2F9B506-2C94-9C41-A944-9793053F0E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9">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819023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02" name="Group 8201">
            <a:extLst>
              <a:ext uri="{FF2B5EF4-FFF2-40B4-BE49-F238E27FC236}">
                <a16:creationId xmlns:a16="http://schemas.microsoft.com/office/drawing/2014/main" id="{5529AAA0-A45B-2687-299A-FC8F7FD9D4B2}"/>
              </a:ext>
            </a:extLst>
          </p:cNvPr>
          <p:cNvGrpSpPr/>
          <p:nvPr/>
        </p:nvGrpSpPr>
        <p:grpSpPr>
          <a:xfrm>
            <a:off x="3804754" y="1163594"/>
            <a:ext cx="4646195" cy="17333858"/>
            <a:chOff x="3804754" y="1163594"/>
            <a:chExt cx="4646195" cy="17333858"/>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63594"/>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3" name="Group 2">
              <a:extLst>
                <a:ext uri="{FF2B5EF4-FFF2-40B4-BE49-F238E27FC236}">
                  <a16:creationId xmlns:a16="http://schemas.microsoft.com/office/drawing/2014/main" id="{168DAD8D-A338-B779-2C86-EEC1D56B8631}"/>
                </a:ext>
              </a:extLst>
            </p:cNvPr>
            <p:cNvGrpSpPr/>
            <p:nvPr/>
          </p:nvGrpSpPr>
          <p:grpSpPr>
            <a:xfrm>
              <a:off x="3814941" y="7068964"/>
              <a:ext cx="4636008" cy="5485644"/>
              <a:chOff x="3814941" y="1163594"/>
              <a:chExt cx="4636008" cy="5485644"/>
            </a:xfrm>
          </p:grpSpPr>
          <p:sp>
            <p:nvSpPr>
              <p:cNvPr id="4" name="Rectangle 3">
                <a:extLst>
                  <a:ext uri="{FF2B5EF4-FFF2-40B4-BE49-F238E27FC236}">
                    <a16:creationId xmlns:a16="http://schemas.microsoft.com/office/drawing/2014/main" id="{6149746A-3C1E-DFB9-F148-07AC0B86A10A}"/>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a piece of brown paper with a white background">
                <a:extLst>
                  <a:ext uri="{FF2B5EF4-FFF2-40B4-BE49-F238E27FC236}">
                    <a16:creationId xmlns:a16="http://schemas.microsoft.com/office/drawing/2014/main" id="{BBB5D855-AD83-6825-FE8C-4B111B78DAA9}"/>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54D7B75-22B4-A894-6111-BE3E4DAD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6F1CD7A5-75DF-A6AB-075C-452F331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1CE3C6-8946-A086-2335-14E594A3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9" name="Rectangle 8">
                <a:extLst>
                  <a:ext uri="{FF2B5EF4-FFF2-40B4-BE49-F238E27FC236}">
                    <a16:creationId xmlns:a16="http://schemas.microsoft.com/office/drawing/2014/main" id="{58211F4A-2463-CC6E-7C89-F119C8D6176D}"/>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 name="TextBox 9">
                <a:extLst>
                  <a:ext uri="{FF2B5EF4-FFF2-40B4-BE49-F238E27FC236}">
                    <a16:creationId xmlns:a16="http://schemas.microsoft.com/office/drawing/2014/main" id="{95C7189E-5917-6733-3C6F-B92539DD1DC1}"/>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1" name="TextBox 10">
                <a:extLst>
                  <a:ext uri="{FF2B5EF4-FFF2-40B4-BE49-F238E27FC236}">
                    <a16:creationId xmlns:a16="http://schemas.microsoft.com/office/drawing/2014/main" id="{0180E440-AF0E-965C-B7C7-B92A19F488BF}"/>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2" name="Picture 12">
                <a:extLst>
                  <a:ext uri="{FF2B5EF4-FFF2-40B4-BE49-F238E27FC236}">
                    <a16:creationId xmlns:a16="http://schemas.microsoft.com/office/drawing/2014/main" id="{11A4102A-C41C-EB61-1FB3-71AFFD32E548}"/>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CCD99BB-7DD6-4CCF-7211-398F636A6B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B8CD70-0363-D7CB-92BB-67D49615AF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5" name="Group 14">
              <a:extLst>
                <a:ext uri="{FF2B5EF4-FFF2-40B4-BE49-F238E27FC236}">
                  <a16:creationId xmlns:a16="http://schemas.microsoft.com/office/drawing/2014/main" id="{C6F93C32-3734-467E-D582-89F027414029}"/>
                </a:ext>
              </a:extLst>
            </p:cNvPr>
            <p:cNvGrpSpPr/>
            <p:nvPr/>
          </p:nvGrpSpPr>
          <p:grpSpPr>
            <a:xfrm>
              <a:off x="3804754" y="13011808"/>
              <a:ext cx="4636008" cy="5485644"/>
              <a:chOff x="3814941" y="1163594"/>
              <a:chExt cx="4636008" cy="5485644"/>
            </a:xfrm>
          </p:grpSpPr>
          <p:sp>
            <p:nvSpPr>
              <p:cNvPr id="16" name="Rectangle 15">
                <a:extLst>
                  <a:ext uri="{FF2B5EF4-FFF2-40B4-BE49-F238E27FC236}">
                    <a16:creationId xmlns:a16="http://schemas.microsoft.com/office/drawing/2014/main" id="{88491527-8DBA-4552-9930-BEA2D624C8E4}"/>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descr="a piece of brown paper with a white background">
                <a:extLst>
                  <a:ext uri="{FF2B5EF4-FFF2-40B4-BE49-F238E27FC236}">
                    <a16:creationId xmlns:a16="http://schemas.microsoft.com/office/drawing/2014/main" id="{4E66E942-CCEC-2D5F-ADA2-4CF4708FFE7B}"/>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1BAE3957-667B-6B7A-71DB-6AB4CF08A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8E019141-11B2-A85F-E203-ED8FEFD8F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4D335BED-680B-7F20-ACB3-BEA5566E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59" name="Rectangle 58">
                <a:extLst>
                  <a:ext uri="{FF2B5EF4-FFF2-40B4-BE49-F238E27FC236}">
                    <a16:creationId xmlns:a16="http://schemas.microsoft.com/office/drawing/2014/main" id="{23CD0E13-D1CF-E49C-B009-69533AB27775}"/>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60" name="TextBox 59">
                <a:extLst>
                  <a:ext uri="{FF2B5EF4-FFF2-40B4-BE49-F238E27FC236}">
                    <a16:creationId xmlns:a16="http://schemas.microsoft.com/office/drawing/2014/main" id="{45FD4F93-12E4-C680-1C44-BD833C6CF92B}"/>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Delicate, pink quilted purse by </a:t>
                </a:r>
                <a:r>
                  <a:rPr lang="en-US" sz="1400" i="1" dirty="0">
                    <a:latin typeface="Aptos Light" panose="020B0004020202020204" pitchFamily="34" charset="0"/>
                  </a:rPr>
                  <a:t>Louis Vuitton</a:t>
                </a:r>
                <a:r>
                  <a:rPr lang="en-US" sz="1400" dirty="0">
                    <a:latin typeface="Aptos Light" panose="020B0004020202020204" pitchFamily="34" charset="0"/>
                  </a:rPr>
                  <a:t> with</a:t>
                </a:r>
                <a:endParaRPr lang="en-US" sz="1400" i="1" dirty="0">
                  <a:latin typeface="Aptos Light" panose="020B0004020202020204" pitchFamily="34" charset="0"/>
                </a:endParaRPr>
              </a:p>
            </p:txBody>
          </p:sp>
          <p:sp>
            <p:nvSpPr>
              <p:cNvPr id="62" name="TextBox 61">
                <a:extLst>
                  <a:ext uri="{FF2B5EF4-FFF2-40B4-BE49-F238E27FC236}">
                    <a16:creationId xmlns:a16="http://schemas.microsoft.com/office/drawing/2014/main" id="{03FF74F8-A9A6-9C1D-D604-2E3C971C4E1D}"/>
                  </a:ext>
                </a:extLst>
              </p:cNvPr>
              <p:cNvSpPr txBox="1"/>
              <p:nvPr/>
            </p:nvSpPr>
            <p:spPr>
              <a:xfrm>
                <a:off x="5645340" y="626091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196" name="Picture 12">
                <a:extLst>
                  <a:ext uri="{FF2B5EF4-FFF2-40B4-BE49-F238E27FC236}">
                    <a16:creationId xmlns:a16="http://schemas.microsoft.com/office/drawing/2014/main" id="{2ABAACA7-5E03-49AF-076C-E83E2171E3EC}"/>
                  </a:ext>
                </a:extLst>
              </p:cNvPr>
              <p:cNvPicPr>
                <a:picLocks noChangeAspect="1" noChangeArrowheads="1"/>
              </p:cNvPicPr>
              <p:nvPr/>
            </p:nvPicPr>
            <p:blipFill>
              <a:blip r:embed="rId11"/>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97" name="Picture 4">
                <a:extLst>
                  <a:ext uri="{FF2B5EF4-FFF2-40B4-BE49-F238E27FC236}">
                    <a16:creationId xmlns:a16="http://schemas.microsoft.com/office/drawing/2014/main" id="{BEA522FC-B28F-52A5-4AAF-757AB53357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5319853" y="1398449"/>
                <a:ext cx="2831229" cy="30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199">
                <a:extLst>
                  <a:ext uri="{FF2B5EF4-FFF2-40B4-BE49-F238E27FC236}">
                    <a16:creationId xmlns:a16="http://schemas.microsoft.com/office/drawing/2014/main" id="{C2F9B506-2C94-9C41-A944-9793053F0E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9">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pic>
        <p:nvPicPr>
          <p:cNvPr id="21" name="Picture 20" descr="A hand pointing at something&#10;&#10;Description automatically generated">
            <a:extLst>
              <a:ext uri="{FF2B5EF4-FFF2-40B4-BE49-F238E27FC236}">
                <a16:creationId xmlns:a16="http://schemas.microsoft.com/office/drawing/2014/main" id="{1E243454-4F16-3C00-96C3-561D8B69835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8022097">
            <a:off x="7232667" y="5813193"/>
            <a:ext cx="1133080" cy="1133080"/>
          </a:xfrm>
          <a:prstGeom prst="rect">
            <a:avLst/>
          </a:prstGeom>
        </p:spPr>
      </p:pic>
    </p:spTree>
    <p:extLst>
      <p:ext uri="{BB962C8B-B14F-4D97-AF65-F5344CB8AC3E}">
        <p14:creationId xmlns:p14="http://schemas.microsoft.com/office/powerpoint/2010/main" val="1914188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21"/>
                                        </p:tgtEl>
                                      </p:cBhvr>
                                      <p:by x="50000" y="50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2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02" name="Group 8201">
            <a:extLst>
              <a:ext uri="{FF2B5EF4-FFF2-40B4-BE49-F238E27FC236}">
                <a16:creationId xmlns:a16="http://schemas.microsoft.com/office/drawing/2014/main" id="{5529AAA0-A45B-2687-299A-FC8F7FD9D4B2}"/>
              </a:ext>
            </a:extLst>
          </p:cNvPr>
          <p:cNvGrpSpPr/>
          <p:nvPr/>
        </p:nvGrpSpPr>
        <p:grpSpPr>
          <a:xfrm>
            <a:off x="3804754" y="-4749526"/>
            <a:ext cx="4646195" cy="17333858"/>
            <a:chOff x="3804754" y="1163594"/>
            <a:chExt cx="4646195" cy="17333858"/>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63594"/>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3" name="Group 2">
              <a:extLst>
                <a:ext uri="{FF2B5EF4-FFF2-40B4-BE49-F238E27FC236}">
                  <a16:creationId xmlns:a16="http://schemas.microsoft.com/office/drawing/2014/main" id="{168DAD8D-A338-B779-2C86-EEC1D56B8631}"/>
                </a:ext>
              </a:extLst>
            </p:cNvPr>
            <p:cNvGrpSpPr/>
            <p:nvPr/>
          </p:nvGrpSpPr>
          <p:grpSpPr>
            <a:xfrm>
              <a:off x="3814941" y="7068964"/>
              <a:ext cx="4636008" cy="5485644"/>
              <a:chOff x="3814941" y="1163594"/>
              <a:chExt cx="4636008" cy="5485644"/>
            </a:xfrm>
          </p:grpSpPr>
          <p:sp>
            <p:nvSpPr>
              <p:cNvPr id="4" name="Rectangle 3">
                <a:extLst>
                  <a:ext uri="{FF2B5EF4-FFF2-40B4-BE49-F238E27FC236}">
                    <a16:creationId xmlns:a16="http://schemas.microsoft.com/office/drawing/2014/main" id="{6149746A-3C1E-DFB9-F148-07AC0B86A10A}"/>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a piece of brown paper with a white background">
                <a:extLst>
                  <a:ext uri="{FF2B5EF4-FFF2-40B4-BE49-F238E27FC236}">
                    <a16:creationId xmlns:a16="http://schemas.microsoft.com/office/drawing/2014/main" id="{BBB5D855-AD83-6825-FE8C-4B111B78DAA9}"/>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54D7B75-22B4-A894-6111-BE3E4DAD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6F1CD7A5-75DF-A6AB-075C-452F331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1CE3C6-8946-A086-2335-14E594A3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9" name="Rectangle 8">
                <a:extLst>
                  <a:ext uri="{FF2B5EF4-FFF2-40B4-BE49-F238E27FC236}">
                    <a16:creationId xmlns:a16="http://schemas.microsoft.com/office/drawing/2014/main" id="{58211F4A-2463-CC6E-7C89-F119C8D6176D}"/>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 name="TextBox 9">
                <a:extLst>
                  <a:ext uri="{FF2B5EF4-FFF2-40B4-BE49-F238E27FC236}">
                    <a16:creationId xmlns:a16="http://schemas.microsoft.com/office/drawing/2014/main" id="{95C7189E-5917-6733-3C6F-B92539DD1DC1}"/>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1" name="TextBox 10">
                <a:extLst>
                  <a:ext uri="{FF2B5EF4-FFF2-40B4-BE49-F238E27FC236}">
                    <a16:creationId xmlns:a16="http://schemas.microsoft.com/office/drawing/2014/main" id="{0180E440-AF0E-965C-B7C7-B92A19F488BF}"/>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2" name="Picture 12">
                <a:extLst>
                  <a:ext uri="{FF2B5EF4-FFF2-40B4-BE49-F238E27FC236}">
                    <a16:creationId xmlns:a16="http://schemas.microsoft.com/office/drawing/2014/main" id="{11A4102A-C41C-EB61-1FB3-71AFFD32E548}"/>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CCD99BB-7DD6-4CCF-7211-398F636A6B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B8CD70-0363-D7CB-92BB-67D49615AF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5" name="Group 14">
              <a:extLst>
                <a:ext uri="{FF2B5EF4-FFF2-40B4-BE49-F238E27FC236}">
                  <a16:creationId xmlns:a16="http://schemas.microsoft.com/office/drawing/2014/main" id="{C6F93C32-3734-467E-D582-89F027414029}"/>
                </a:ext>
              </a:extLst>
            </p:cNvPr>
            <p:cNvGrpSpPr/>
            <p:nvPr/>
          </p:nvGrpSpPr>
          <p:grpSpPr>
            <a:xfrm>
              <a:off x="3804754" y="13011808"/>
              <a:ext cx="4636008" cy="5485644"/>
              <a:chOff x="3814941" y="1163594"/>
              <a:chExt cx="4636008" cy="5485644"/>
            </a:xfrm>
          </p:grpSpPr>
          <p:sp>
            <p:nvSpPr>
              <p:cNvPr id="16" name="Rectangle 15">
                <a:extLst>
                  <a:ext uri="{FF2B5EF4-FFF2-40B4-BE49-F238E27FC236}">
                    <a16:creationId xmlns:a16="http://schemas.microsoft.com/office/drawing/2014/main" id="{88491527-8DBA-4552-9930-BEA2D624C8E4}"/>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descr="a piece of brown paper with a white background">
                <a:extLst>
                  <a:ext uri="{FF2B5EF4-FFF2-40B4-BE49-F238E27FC236}">
                    <a16:creationId xmlns:a16="http://schemas.microsoft.com/office/drawing/2014/main" id="{4E66E942-CCEC-2D5F-ADA2-4CF4708FFE7B}"/>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1BAE3957-667B-6B7A-71DB-6AB4CF08A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8E019141-11B2-A85F-E203-ED8FEFD8F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4D335BED-680B-7F20-ACB3-BEA5566E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59" name="Rectangle 58">
                <a:extLst>
                  <a:ext uri="{FF2B5EF4-FFF2-40B4-BE49-F238E27FC236}">
                    <a16:creationId xmlns:a16="http://schemas.microsoft.com/office/drawing/2014/main" id="{23CD0E13-D1CF-E49C-B009-69533AB27775}"/>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60" name="TextBox 59">
                <a:extLst>
                  <a:ext uri="{FF2B5EF4-FFF2-40B4-BE49-F238E27FC236}">
                    <a16:creationId xmlns:a16="http://schemas.microsoft.com/office/drawing/2014/main" id="{45FD4F93-12E4-C680-1C44-BD833C6CF92B}"/>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Delicate, pink quilted purse by </a:t>
                </a:r>
                <a:r>
                  <a:rPr lang="en-US" sz="1400" i="1" dirty="0">
                    <a:latin typeface="Aptos Light" panose="020B0004020202020204" pitchFamily="34" charset="0"/>
                  </a:rPr>
                  <a:t>Louis Vuitton</a:t>
                </a:r>
                <a:r>
                  <a:rPr lang="en-US" sz="1400" dirty="0">
                    <a:latin typeface="Aptos Light" panose="020B0004020202020204" pitchFamily="34" charset="0"/>
                  </a:rPr>
                  <a:t> with</a:t>
                </a:r>
                <a:endParaRPr lang="en-US" sz="1400" i="1" dirty="0">
                  <a:latin typeface="Aptos Light" panose="020B0004020202020204" pitchFamily="34" charset="0"/>
                </a:endParaRPr>
              </a:p>
            </p:txBody>
          </p:sp>
          <p:sp>
            <p:nvSpPr>
              <p:cNvPr id="62" name="TextBox 61">
                <a:extLst>
                  <a:ext uri="{FF2B5EF4-FFF2-40B4-BE49-F238E27FC236}">
                    <a16:creationId xmlns:a16="http://schemas.microsoft.com/office/drawing/2014/main" id="{03FF74F8-A9A6-9C1D-D604-2E3C971C4E1D}"/>
                  </a:ext>
                </a:extLst>
              </p:cNvPr>
              <p:cNvSpPr txBox="1"/>
              <p:nvPr/>
            </p:nvSpPr>
            <p:spPr>
              <a:xfrm>
                <a:off x="5645340" y="626091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196" name="Picture 12">
                <a:extLst>
                  <a:ext uri="{FF2B5EF4-FFF2-40B4-BE49-F238E27FC236}">
                    <a16:creationId xmlns:a16="http://schemas.microsoft.com/office/drawing/2014/main" id="{2ABAACA7-5E03-49AF-076C-E83E2171E3EC}"/>
                  </a:ext>
                </a:extLst>
              </p:cNvPr>
              <p:cNvPicPr>
                <a:picLocks noChangeAspect="1" noChangeArrowheads="1"/>
              </p:cNvPicPr>
              <p:nvPr/>
            </p:nvPicPr>
            <p:blipFill>
              <a:blip r:embed="rId11"/>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97" name="Picture 4">
                <a:extLst>
                  <a:ext uri="{FF2B5EF4-FFF2-40B4-BE49-F238E27FC236}">
                    <a16:creationId xmlns:a16="http://schemas.microsoft.com/office/drawing/2014/main" id="{BEA522FC-B28F-52A5-4AAF-757AB53357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5319853" y="1398449"/>
                <a:ext cx="2831229" cy="30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199">
                <a:extLst>
                  <a:ext uri="{FF2B5EF4-FFF2-40B4-BE49-F238E27FC236}">
                    <a16:creationId xmlns:a16="http://schemas.microsoft.com/office/drawing/2014/main" id="{C2F9B506-2C94-9C41-A944-9793053F0E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9">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2315149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02" name="Group 8201">
            <a:extLst>
              <a:ext uri="{FF2B5EF4-FFF2-40B4-BE49-F238E27FC236}">
                <a16:creationId xmlns:a16="http://schemas.microsoft.com/office/drawing/2014/main" id="{5529AAA0-A45B-2687-299A-FC8F7FD9D4B2}"/>
              </a:ext>
            </a:extLst>
          </p:cNvPr>
          <p:cNvGrpSpPr/>
          <p:nvPr/>
        </p:nvGrpSpPr>
        <p:grpSpPr>
          <a:xfrm>
            <a:off x="3804754" y="-10693126"/>
            <a:ext cx="4646195" cy="17333858"/>
            <a:chOff x="3804754" y="1163594"/>
            <a:chExt cx="4646195" cy="17333858"/>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63594"/>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3" name="Group 2">
              <a:extLst>
                <a:ext uri="{FF2B5EF4-FFF2-40B4-BE49-F238E27FC236}">
                  <a16:creationId xmlns:a16="http://schemas.microsoft.com/office/drawing/2014/main" id="{168DAD8D-A338-B779-2C86-EEC1D56B8631}"/>
                </a:ext>
              </a:extLst>
            </p:cNvPr>
            <p:cNvGrpSpPr/>
            <p:nvPr/>
          </p:nvGrpSpPr>
          <p:grpSpPr>
            <a:xfrm>
              <a:off x="3814941" y="7068964"/>
              <a:ext cx="4636008" cy="5485644"/>
              <a:chOff x="3814941" y="1163594"/>
              <a:chExt cx="4636008" cy="5485644"/>
            </a:xfrm>
          </p:grpSpPr>
          <p:sp>
            <p:nvSpPr>
              <p:cNvPr id="4" name="Rectangle 3">
                <a:extLst>
                  <a:ext uri="{FF2B5EF4-FFF2-40B4-BE49-F238E27FC236}">
                    <a16:creationId xmlns:a16="http://schemas.microsoft.com/office/drawing/2014/main" id="{6149746A-3C1E-DFB9-F148-07AC0B86A10A}"/>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a piece of brown paper with a white background">
                <a:extLst>
                  <a:ext uri="{FF2B5EF4-FFF2-40B4-BE49-F238E27FC236}">
                    <a16:creationId xmlns:a16="http://schemas.microsoft.com/office/drawing/2014/main" id="{BBB5D855-AD83-6825-FE8C-4B111B78DAA9}"/>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54D7B75-22B4-A894-6111-BE3E4DAD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6F1CD7A5-75DF-A6AB-075C-452F331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1CE3C6-8946-A086-2335-14E594A3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9" name="Rectangle 8">
                <a:extLst>
                  <a:ext uri="{FF2B5EF4-FFF2-40B4-BE49-F238E27FC236}">
                    <a16:creationId xmlns:a16="http://schemas.microsoft.com/office/drawing/2014/main" id="{58211F4A-2463-CC6E-7C89-F119C8D6176D}"/>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 name="TextBox 9">
                <a:extLst>
                  <a:ext uri="{FF2B5EF4-FFF2-40B4-BE49-F238E27FC236}">
                    <a16:creationId xmlns:a16="http://schemas.microsoft.com/office/drawing/2014/main" id="{95C7189E-5917-6733-3C6F-B92539DD1DC1}"/>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1" name="TextBox 10">
                <a:extLst>
                  <a:ext uri="{FF2B5EF4-FFF2-40B4-BE49-F238E27FC236}">
                    <a16:creationId xmlns:a16="http://schemas.microsoft.com/office/drawing/2014/main" id="{0180E440-AF0E-965C-B7C7-B92A19F488BF}"/>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2" name="Picture 12">
                <a:extLst>
                  <a:ext uri="{FF2B5EF4-FFF2-40B4-BE49-F238E27FC236}">
                    <a16:creationId xmlns:a16="http://schemas.microsoft.com/office/drawing/2014/main" id="{11A4102A-C41C-EB61-1FB3-71AFFD32E548}"/>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CCD99BB-7DD6-4CCF-7211-398F636A6B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B8CD70-0363-D7CB-92BB-67D49615AF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5" name="Group 14">
              <a:extLst>
                <a:ext uri="{FF2B5EF4-FFF2-40B4-BE49-F238E27FC236}">
                  <a16:creationId xmlns:a16="http://schemas.microsoft.com/office/drawing/2014/main" id="{C6F93C32-3734-467E-D582-89F027414029}"/>
                </a:ext>
              </a:extLst>
            </p:cNvPr>
            <p:cNvGrpSpPr/>
            <p:nvPr/>
          </p:nvGrpSpPr>
          <p:grpSpPr>
            <a:xfrm>
              <a:off x="3804754" y="13011808"/>
              <a:ext cx="4636008" cy="5485644"/>
              <a:chOff x="3814941" y="1163594"/>
              <a:chExt cx="4636008" cy="5485644"/>
            </a:xfrm>
          </p:grpSpPr>
          <p:sp>
            <p:nvSpPr>
              <p:cNvPr id="16" name="Rectangle 15">
                <a:extLst>
                  <a:ext uri="{FF2B5EF4-FFF2-40B4-BE49-F238E27FC236}">
                    <a16:creationId xmlns:a16="http://schemas.microsoft.com/office/drawing/2014/main" id="{88491527-8DBA-4552-9930-BEA2D624C8E4}"/>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descr="a piece of brown paper with a white background">
                <a:extLst>
                  <a:ext uri="{FF2B5EF4-FFF2-40B4-BE49-F238E27FC236}">
                    <a16:creationId xmlns:a16="http://schemas.microsoft.com/office/drawing/2014/main" id="{4E66E942-CCEC-2D5F-ADA2-4CF4708FFE7B}"/>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1BAE3957-667B-6B7A-71DB-6AB4CF08A8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8E019141-11B2-A85F-E203-ED8FEFD8F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4D335BED-680B-7F20-ACB3-BEA5566E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59" name="Rectangle 58">
                <a:extLst>
                  <a:ext uri="{FF2B5EF4-FFF2-40B4-BE49-F238E27FC236}">
                    <a16:creationId xmlns:a16="http://schemas.microsoft.com/office/drawing/2014/main" id="{23CD0E13-D1CF-E49C-B009-69533AB27775}"/>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60" name="TextBox 59">
                <a:extLst>
                  <a:ext uri="{FF2B5EF4-FFF2-40B4-BE49-F238E27FC236}">
                    <a16:creationId xmlns:a16="http://schemas.microsoft.com/office/drawing/2014/main" id="{45FD4F93-12E4-C680-1C44-BD833C6CF92B}"/>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Delicate, pink quilted purse by </a:t>
                </a:r>
                <a:r>
                  <a:rPr lang="en-US" sz="1400" i="1" dirty="0">
                    <a:latin typeface="Aptos Light" panose="020B0004020202020204" pitchFamily="34" charset="0"/>
                  </a:rPr>
                  <a:t>Louis Vuitton</a:t>
                </a:r>
                <a:r>
                  <a:rPr lang="en-US" sz="1400" dirty="0">
                    <a:latin typeface="Aptos Light" panose="020B0004020202020204" pitchFamily="34" charset="0"/>
                  </a:rPr>
                  <a:t> with</a:t>
                </a:r>
                <a:endParaRPr lang="en-US" sz="1400" i="1" dirty="0">
                  <a:latin typeface="Aptos Light" panose="020B0004020202020204" pitchFamily="34" charset="0"/>
                </a:endParaRPr>
              </a:p>
            </p:txBody>
          </p:sp>
          <p:sp>
            <p:nvSpPr>
              <p:cNvPr id="62" name="TextBox 61">
                <a:extLst>
                  <a:ext uri="{FF2B5EF4-FFF2-40B4-BE49-F238E27FC236}">
                    <a16:creationId xmlns:a16="http://schemas.microsoft.com/office/drawing/2014/main" id="{03FF74F8-A9A6-9C1D-D604-2E3C971C4E1D}"/>
                  </a:ext>
                </a:extLst>
              </p:cNvPr>
              <p:cNvSpPr txBox="1"/>
              <p:nvPr/>
            </p:nvSpPr>
            <p:spPr>
              <a:xfrm>
                <a:off x="5645340" y="626091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196" name="Picture 12">
                <a:extLst>
                  <a:ext uri="{FF2B5EF4-FFF2-40B4-BE49-F238E27FC236}">
                    <a16:creationId xmlns:a16="http://schemas.microsoft.com/office/drawing/2014/main" id="{2ABAACA7-5E03-49AF-076C-E83E2171E3EC}"/>
                  </a:ext>
                </a:extLst>
              </p:cNvPr>
              <p:cNvPicPr>
                <a:picLocks noChangeAspect="1" noChangeArrowheads="1"/>
              </p:cNvPicPr>
              <p:nvPr/>
            </p:nvPicPr>
            <p:blipFill>
              <a:blip r:embed="rId11"/>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97" name="Picture 4">
                <a:extLst>
                  <a:ext uri="{FF2B5EF4-FFF2-40B4-BE49-F238E27FC236}">
                    <a16:creationId xmlns:a16="http://schemas.microsoft.com/office/drawing/2014/main" id="{BEA522FC-B28F-52A5-4AAF-757AB53357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5319853" y="1398449"/>
                <a:ext cx="2831229" cy="30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199">
                <a:extLst>
                  <a:ext uri="{FF2B5EF4-FFF2-40B4-BE49-F238E27FC236}">
                    <a16:creationId xmlns:a16="http://schemas.microsoft.com/office/drawing/2014/main" id="{C2F9B506-2C94-9C41-A944-9793053F0E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9">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3143384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02" name="Group 8201">
            <a:extLst>
              <a:ext uri="{FF2B5EF4-FFF2-40B4-BE49-F238E27FC236}">
                <a16:creationId xmlns:a16="http://schemas.microsoft.com/office/drawing/2014/main" id="{5529AAA0-A45B-2687-299A-FC8F7FD9D4B2}"/>
              </a:ext>
            </a:extLst>
          </p:cNvPr>
          <p:cNvGrpSpPr/>
          <p:nvPr/>
        </p:nvGrpSpPr>
        <p:grpSpPr>
          <a:xfrm>
            <a:off x="3804754" y="-10693126"/>
            <a:ext cx="4646195" cy="17333858"/>
            <a:chOff x="3804754" y="1163594"/>
            <a:chExt cx="4646195" cy="17333858"/>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63594"/>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3" name="Group 2">
              <a:extLst>
                <a:ext uri="{FF2B5EF4-FFF2-40B4-BE49-F238E27FC236}">
                  <a16:creationId xmlns:a16="http://schemas.microsoft.com/office/drawing/2014/main" id="{168DAD8D-A338-B779-2C86-EEC1D56B8631}"/>
                </a:ext>
              </a:extLst>
            </p:cNvPr>
            <p:cNvGrpSpPr/>
            <p:nvPr/>
          </p:nvGrpSpPr>
          <p:grpSpPr>
            <a:xfrm>
              <a:off x="3814941" y="7068964"/>
              <a:ext cx="4636008" cy="5485644"/>
              <a:chOff x="3814941" y="1163594"/>
              <a:chExt cx="4636008" cy="5485644"/>
            </a:xfrm>
          </p:grpSpPr>
          <p:sp>
            <p:nvSpPr>
              <p:cNvPr id="4" name="Rectangle 3">
                <a:extLst>
                  <a:ext uri="{FF2B5EF4-FFF2-40B4-BE49-F238E27FC236}">
                    <a16:creationId xmlns:a16="http://schemas.microsoft.com/office/drawing/2014/main" id="{6149746A-3C1E-DFB9-F148-07AC0B86A10A}"/>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a piece of brown paper with a white background">
                <a:extLst>
                  <a:ext uri="{FF2B5EF4-FFF2-40B4-BE49-F238E27FC236}">
                    <a16:creationId xmlns:a16="http://schemas.microsoft.com/office/drawing/2014/main" id="{BBB5D855-AD83-6825-FE8C-4B111B78DAA9}"/>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54D7B75-22B4-A894-6111-BE3E4DAD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6F1CD7A5-75DF-A6AB-075C-452F331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1CE3C6-8946-A086-2335-14E594A3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9" name="Rectangle 8">
                <a:extLst>
                  <a:ext uri="{FF2B5EF4-FFF2-40B4-BE49-F238E27FC236}">
                    <a16:creationId xmlns:a16="http://schemas.microsoft.com/office/drawing/2014/main" id="{58211F4A-2463-CC6E-7C89-F119C8D6176D}"/>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 name="TextBox 9">
                <a:extLst>
                  <a:ext uri="{FF2B5EF4-FFF2-40B4-BE49-F238E27FC236}">
                    <a16:creationId xmlns:a16="http://schemas.microsoft.com/office/drawing/2014/main" id="{95C7189E-5917-6733-3C6F-B92539DD1DC1}"/>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1" name="TextBox 10">
                <a:extLst>
                  <a:ext uri="{FF2B5EF4-FFF2-40B4-BE49-F238E27FC236}">
                    <a16:creationId xmlns:a16="http://schemas.microsoft.com/office/drawing/2014/main" id="{0180E440-AF0E-965C-B7C7-B92A19F488BF}"/>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2" name="Picture 12">
                <a:extLst>
                  <a:ext uri="{FF2B5EF4-FFF2-40B4-BE49-F238E27FC236}">
                    <a16:creationId xmlns:a16="http://schemas.microsoft.com/office/drawing/2014/main" id="{11A4102A-C41C-EB61-1FB3-71AFFD32E548}"/>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CCD99BB-7DD6-4CCF-7211-398F636A6B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B8CD70-0363-D7CB-92BB-67D49615AF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5" name="Group 14">
              <a:extLst>
                <a:ext uri="{FF2B5EF4-FFF2-40B4-BE49-F238E27FC236}">
                  <a16:creationId xmlns:a16="http://schemas.microsoft.com/office/drawing/2014/main" id="{C6F93C32-3734-467E-D582-89F027414029}"/>
                </a:ext>
              </a:extLst>
            </p:cNvPr>
            <p:cNvGrpSpPr/>
            <p:nvPr/>
          </p:nvGrpSpPr>
          <p:grpSpPr>
            <a:xfrm>
              <a:off x="3804754" y="13011808"/>
              <a:ext cx="4636008" cy="5485644"/>
              <a:chOff x="3814941" y="1163594"/>
              <a:chExt cx="4636008" cy="5485644"/>
            </a:xfrm>
          </p:grpSpPr>
          <p:sp>
            <p:nvSpPr>
              <p:cNvPr id="16" name="Rectangle 15">
                <a:extLst>
                  <a:ext uri="{FF2B5EF4-FFF2-40B4-BE49-F238E27FC236}">
                    <a16:creationId xmlns:a16="http://schemas.microsoft.com/office/drawing/2014/main" id="{88491527-8DBA-4552-9930-BEA2D624C8E4}"/>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descr="a piece of brown paper with a white background">
                <a:extLst>
                  <a:ext uri="{FF2B5EF4-FFF2-40B4-BE49-F238E27FC236}">
                    <a16:creationId xmlns:a16="http://schemas.microsoft.com/office/drawing/2014/main" id="{4E66E942-CCEC-2D5F-ADA2-4CF4708FFE7B}"/>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1BAE3957-667B-6B7A-71DB-6AB4CF08A85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8E019141-11B2-A85F-E203-ED8FEFD8F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4D335BED-680B-7F20-ACB3-BEA5566E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59" name="Rectangle 58">
                <a:extLst>
                  <a:ext uri="{FF2B5EF4-FFF2-40B4-BE49-F238E27FC236}">
                    <a16:creationId xmlns:a16="http://schemas.microsoft.com/office/drawing/2014/main" id="{23CD0E13-D1CF-E49C-B009-69533AB27775}"/>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43</a:t>
                </a:r>
              </a:p>
            </p:txBody>
          </p:sp>
          <p:sp>
            <p:nvSpPr>
              <p:cNvPr id="60" name="TextBox 59">
                <a:extLst>
                  <a:ext uri="{FF2B5EF4-FFF2-40B4-BE49-F238E27FC236}">
                    <a16:creationId xmlns:a16="http://schemas.microsoft.com/office/drawing/2014/main" id="{45FD4F93-12E4-C680-1C44-BD833C6CF92B}"/>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Delicate, pink quilted purse by </a:t>
                </a:r>
                <a:r>
                  <a:rPr lang="en-US" sz="1400" i="1" dirty="0">
                    <a:latin typeface="Aptos Light" panose="020B0004020202020204" pitchFamily="34" charset="0"/>
                  </a:rPr>
                  <a:t>Louis Vuitton</a:t>
                </a:r>
                <a:r>
                  <a:rPr lang="en-US" sz="1400" dirty="0">
                    <a:latin typeface="Aptos Light" panose="020B0004020202020204" pitchFamily="34" charset="0"/>
                  </a:rPr>
                  <a:t> with</a:t>
                </a:r>
                <a:endParaRPr lang="en-US" sz="1400" i="1" dirty="0">
                  <a:latin typeface="Aptos Light" panose="020B0004020202020204" pitchFamily="34" charset="0"/>
                </a:endParaRPr>
              </a:p>
            </p:txBody>
          </p:sp>
          <p:sp>
            <p:nvSpPr>
              <p:cNvPr id="62" name="TextBox 61">
                <a:extLst>
                  <a:ext uri="{FF2B5EF4-FFF2-40B4-BE49-F238E27FC236}">
                    <a16:creationId xmlns:a16="http://schemas.microsoft.com/office/drawing/2014/main" id="{03FF74F8-A9A6-9C1D-D604-2E3C971C4E1D}"/>
                  </a:ext>
                </a:extLst>
              </p:cNvPr>
              <p:cNvSpPr txBox="1"/>
              <p:nvPr/>
            </p:nvSpPr>
            <p:spPr>
              <a:xfrm>
                <a:off x="5645340" y="626091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196" name="Picture 12">
                <a:extLst>
                  <a:ext uri="{FF2B5EF4-FFF2-40B4-BE49-F238E27FC236}">
                    <a16:creationId xmlns:a16="http://schemas.microsoft.com/office/drawing/2014/main" id="{2ABAACA7-5E03-49AF-076C-E83E2171E3EC}"/>
                  </a:ext>
                </a:extLst>
              </p:cNvPr>
              <p:cNvPicPr>
                <a:picLocks noChangeAspect="1" noChangeArrowheads="1"/>
              </p:cNvPicPr>
              <p:nvPr/>
            </p:nvPicPr>
            <p:blipFill>
              <a:blip r:embed="rId11"/>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97" name="Picture 4">
                <a:extLst>
                  <a:ext uri="{FF2B5EF4-FFF2-40B4-BE49-F238E27FC236}">
                    <a16:creationId xmlns:a16="http://schemas.microsoft.com/office/drawing/2014/main" id="{BEA522FC-B28F-52A5-4AAF-757AB53357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5319853" y="1398449"/>
                <a:ext cx="2831229" cy="30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199">
                <a:extLst>
                  <a:ext uri="{FF2B5EF4-FFF2-40B4-BE49-F238E27FC236}">
                    <a16:creationId xmlns:a16="http://schemas.microsoft.com/office/drawing/2014/main" id="{C2F9B506-2C94-9C41-A944-9793053F0E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9">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pic>
        <p:nvPicPr>
          <p:cNvPr id="21" name="Picture 20" descr="A hand pointing at something&#10;&#10;Description automatically generated">
            <a:extLst>
              <a:ext uri="{FF2B5EF4-FFF2-40B4-BE49-F238E27FC236}">
                <a16:creationId xmlns:a16="http://schemas.microsoft.com/office/drawing/2014/main" id="{1E243454-4F16-3C00-96C3-561D8B69835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8022097">
            <a:off x="6699423" y="5780360"/>
            <a:ext cx="1133080" cy="1133080"/>
          </a:xfrm>
          <a:prstGeom prst="rect">
            <a:avLst/>
          </a:prstGeom>
        </p:spPr>
      </p:pic>
    </p:spTree>
    <p:extLst>
      <p:ext uri="{BB962C8B-B14F-4D97-AF65-F5344CB8AC3E}">
        <p14:creationId xmlns:p14="http://schemas.microsoft.com/office/powerpoint/2010/main" val="2777141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21"/>
                                        </p:tgtEl>
                                      </p:cBhvr>
                                      <p:by x="50000" y="50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2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02" name="Group 8201">
            <a:extLst>
              <a:ext uri="{FF2B5EF4-FFF2-40B4-BE49-F238E27FC236}">
                <a16:creationId xmlns:a16="http://schemas.microsoft.com/office/drawing/2014/main" id="{5529AAA0-A45B-2687-299A-FC8F7FD9D4B2}"/>
              </a:ext>
            </a:extLst>
          </p:cNvPr>
          <p:cNvGrpSpPr/>
          <p:nvPr/>
        </p:nvGrpSpPr>
        <p:grpSpPr>
          <a:xfrm>
            <a:off x="3804754" y="-10693126"/>
            <a:ext cx="4646195" cy="17333858"/>
            <a:chOff x="3804754" y="1163594"/>
            <a:chExt cx="4646195" cy="17333858"/>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63594"/>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3" name="Group 2">
              <a:extLst>
                <a:ext uri="{FF2B5EF4-FFF2-40B4-BE49-F238E27FC236}">
                  <a16:creationId xmlns:a16="http://schemas.microsoft.com/office/drawing/2014/main" id="{168DAD8D-A338-B779-2C86-EEC1D56B8631}"/>
                </a:ext>
              </a:extLst>
            </p:cNvPr>
            <p:cNvGrpSpPr/>
            <p:nvPr/>
          </p:nvGrpSpPr>
          <p:grpSpPr>
            <a:xfrm>
              <a:off x="3814941" y="7068964"/>
              <a:ext cx="4636008" cy="5485644"/>
              <a:chOff x="3814941" y="1163594"/>
              <a:chExt cx="4636008" cy="5485644"/>
            </a:xfrm>
          </p:grpSpPr>
          <p:sp>
            <p:nvSpPr>
              <p:cNvPr id="4" name="Rectangle 3">
                <a:extLst>
                  <a:ext uri="{FF2B5EF4-FFF2-40B4-BE49-F238E27FC236}">
                    <a16:creationId xmlns:a16="http://schemas.microsoft.com/office/drawing/2014/main" id="{6149746A-3C1E-DFB9-F148-07AC0B86A10A}"/>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a piece of brown paper with a white background">
                <a:extLst>
                  <a:ext uri="{FF2B5EF4-FFF2-40B4-BE49-F238E27FC236}">
                    <a16:creationId xmlns:a16="http://schemas.microsoft.com/office/drawing/2014/main" id="{BBB5D855-AD83-6825-FE8C-4B111B78DAA9}"/>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54D7B75-22B4-A894-6111-BE3E4DAD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6F1CD7A5-75DF-A6AB-075C-452F331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1CE3C6-8946-A086-2335-14E594A3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9" name="Rectangle 8">
                <a:extLst>
                  <a:ext uri="{FF2B5EF4-FFF2-40B4-BE49-F238E27FC236}">
                    <a16:creationId xmlns:a16="http://schemas.microsoft.com/office/drawing/2014/main" id="{58211F4A-2463-CC6E-7C89-F119C8D6176D}"/>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 name="TextBox 9">
                <a:extLst>
                  <a:ext uri="{FF2B5EF4-FFF2-40B4-BE49-F238E27FC236}">
                    <a16:creationId xmlns:a16="http://schemas.microsoft.com/office/drawing/2014/main" id="{95C7189E-5917-6733-3C6F-B92539DD1DC1}"/>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1" name="TextBox 10">
                <a:extLst>
                  <a:ext uri="{FF2B5EF4-FFF2-40B4-BE49-F238E27FC236}">
                    <a16:creationId xmlns:a16="http://schemas.microsoft.com/office/drawing/2014/main" id="{0180E440-AF0E-965C-B7C7-B92A19F488BF}"/>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2" name="Picture 12">
                <a:extLst>
                  <a:ext uri="{FF2B5EF4-FFF2-40B4-BE49-F238E27FC236}">
                    <a16:creationId xmlns:a16="http://schemas.microsoft.com/office/drawing/2014/main" id="{11A4102A-C41C-EB61-1FB3-71AFFD32E548}"/>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CCD99BB-7DD6-4CCF-7211-398F636A6B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B8CD70-0363-D7CB-92BB-67D49615AF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5" name="Group 14">
              <a:extLst>
                <a:ext uri="{FF2B5EF4-FFF2-40B4-BE49-F238E27FC236}">
                  <a16:creationId xmlns:a16="http://schemas.microsoft.com/office/drawing/2014/main" id="{C6F93C32-3734-467E-D582-89F027414029}"/>
                </a:ext>
              </a:extLst>
            </p:cNvPr>
            <p:cNvGrpSpPr/>
            <p:nvPr/>
          </p:nvGrpSpPr>
          <p:grpSpPr>
            <a:xfrm>
              <a:off x="3804754" y="13011808"/>
              <a:ext cx="4636008" cy="5485644"/>
              <a:chOff x="3814941" y="1163594"/>
              <a:chExt cx="4636008" cy="5485644"/>
            </a:xfrm>
          </p:grpSpPr>
          <p:sp>
            <p:nvSpPr>
              <p:cNvPr id="16" name="Rectangle 15">
                <a:extLst>
                  <a:ext uri="{FF2B5EF4-FFF2-40B4-BE49-F238E27FC236}">
                    <a16:creationId xmlns:a16="http://schemas.microsoft.com/office/drawing/2014/main" id="{88491527-8DBA-4552-9930-BEA2D624C8E4}"/>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descr="a piece of brown paper with a white background">
                <a:extLst>
                  <a:ext uri="{FF2B5EF4-FFF2-40B4-BE49-F238E27FC236}">
                    <a16:creationId xmlns:a16="http://schemas.microsoft.com/office/drawing/2014/main" id="{4E66E942-CCEC-2D5F-ADA2-4CF4708FFE7B}"/>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1BAE3957-667B-6B7A-71DB-6AB4CF08A85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8E019141-11B2-A85F-E203-ED8FEFD8F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4D335BED-680B-7F20-ACB3-BEA5566E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59" name="Rectangle 58">
                <a:extLst>
                  <a:ext uri="{FF2B5EF4-FFF2-40B4-BE49-F238E27FC236}">
                    <a16:creationId xmlns:a16="http://schemas.microsoft.com/office/drawing/2014/main" id="{23CD0E13-D1CF-E49C-B009-69533AB27775}"/>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43</a:t>
                </a:r>
              </a:p>
            </p:txBody>
          </p:sp>
          <p:sp>
            <p:nvSpPr>
              <p:cNvPr id="60" name="TextBox 59">
                <a:extLst>
                  <a:ext uri="{FF2B5EF4-FFF2-40B4-BE49-F238E27FC236}">
                    <a16:creationId xmlns:a16="http://schemas.microsoft.com/office/drawing/2014/main" id="{45FD4F93-12E4-C680-1C44-BD833C6CF92B}"/>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Delicate, pink quilted purse by </a:t>
                </a:r>
                <a:r>
                  <a:rPr lang="en-US" sz="1400" i="1" dirty="0">
                    <a:latin typeface="Aptos Light" panose="020B0004020202020204" pitchFamily="34" charset="0"/>
                  </a:rPr>
                  <a:t>Louis Vuitton</a:t>
                </a:r>
                <a:r>
                  <a:rPr lang="en-US" sz="1400" dirty="0">
                    <a:latin typeface="Aptos Light" panose="020B0004020202020204" pitchFamily="34" charset="0"/>
                  </a:rPr>
                  <a:t> with</a:t>
                </a:r>
                <a:endParaRPr lang="en-US" sz="1400" i="1" dirty="0">
                  <a:latin typeface="Aptos Light" panose="020B0004020202020204" pitchFamily="34" charset="0"/>
                </a:endParaRPr>
              </a:p>
            </p:txBody>
          </p:sp>
          <p:sp>
            <p:nvSpPr>
              <p:cNvPr id="62" name="TextBox 61">
                <a:extLst>
                  <a:ext uri="{FF2B5EF4-FFF2-40B4-BE49-F238E27FC236}">
                    <a16:creationId xmlns:a16="http://schemas.microsoft.com/office/drawing/2014/main" id="{03FF74F8-A9A6-9C1D-D604-2E3C971C4E1D}"/>
                  </a:ext>
                </a:extLst>
              </p:cNvPr>
              <p:cNvSpPr txBox="1"/>
              <p:nvPr/>
            </p:nvSpPr>
            <p:spPr>
              <a:xfrm>
                <a:off x="5645340" y="626091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196" name="Picture 12">
                <a:extLst>
                  <a:ext uri="{FF2B5EF4-FFF2-40B4-BE49-F238E27FC236}">
                    <a16:creationId xmlns:a16="http://schemas.microsoft.com/office/drawing/2014/main" id="{2ABAACA7-5E03-49AF-076C-E83E2171E3EC}"/>
                  </a:ext>
                </a:extLst>
              </p:cNvPr>
              <p:cNvPicPr>
                <a:picLocks noChangeAspect="1" noChangeArrowheads="1"/>
              </p:cNvPicPr>
              <p:nvPr/>
            </p:nvPicPr>
            <p:blipFill>
              <a:blip r:embed="rId11"/>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97" name="Picture 4">
                <a:extLst>
                  <a:ext uri="{FF2B5EF4-FFF2-40B4-BE49-F238E27FC236}">
                    <a16:creationId xmlns:a16="http://schemas.microsoft.com/office/drawing/2014/main" id="{BEA522FC-B28F-52A5-4AAF-757AB53357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5319853" y="1398449"/>
                <a:ext cx="2831229" cy="30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199">
                <a:extLst>
                  <a:ext uri="{FF2B5EF4-FFF2-40B4-BE49-F238E27FC236}">
                    <a16:creationId xmlns:a16="http://schemas.microsoft.com/office/drawing/2014/main" id="{C2F9B506-2C94-9C41-A944-9793053F0E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9">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pic>
        <p:nvPicPr>
          <p:cNvPr id="21" name="Picture 20" descr="A hand pointing at something&#10;&#10;Description automatically generated">
            <a:extLst>
              <a:ext uri="{FF2B5EF4-FFF2-40B4-BE49-F238E27FC236}">
                <a16:creationId xmlns:a16="http://schemas.microsoft.com/office/drawing/2014/main" id="{1E243454-4F16-3C00-96C3-561D8B69835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8022097">
            <a:off x="2346692" y="3658508"/>
            <a:ext cx="1133080" cy="1133080"/>
          </a:xfrm>
          <a:prstGeom prst="rect">
            <a:avLst/>
          </a:prstGeom>
        </p:spPr>
      </p:pic>
    </p:spTree>
    <p:extLst>
      <p:ext uri="{BB962C8B-B14F-4D97-AF65-F5344CB8AC3E}">
        <p14:creationId xmlns:p14="http://schemas.microsoft.com/office/powerpoint/2010/main" val="9896632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02" name="Group 8201">
            <a:extLst>
              <a:ext uri="{FF2B5EF4-FFF2-40B4-BE49-F238E27FC236}">
                <a16:creationId xmlns:a16="http://schemas.microsoft.com/office/drawing/2014/main" id="{5529AAA0-A45B-2687-299A-FC8F7FD9D4B2}"/>
              </a:ext>
            </a:extLst>
          </p:cNvPr>
          <p:cNvGrpSpPr/>
          <p:nvPr/>
        </p:nvGrpSpPr>
        <p:grpSpPr>
          <a:xfrm>
            <a:off x="3804754" y="-10693126"/>
            <a:ext cx="4646195" cy="17333858"/>
            <a:chOff x="3804754" y="1163594"/>
            <a:chExt cx="4646195" cy="17333858"/>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63594"/>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3" name="Group 2">
              <a:extLst>
                <a:ext uri="{FF2B5EF4-FFF2-40B4-BE49-F238E27FC236}">
                  <a16:creationId xmlns:a16="http://schemas.microsoft.com/office/drawing/2014/main" id="{168DAD8D-A338-B779-2C86-EEC1D56B8631}"/>
                </a:ext>
              </a:extLst>
            </p:cNvPr>
            <p:cNvGrpSpPr/>
            <p:nvPr/>
          </p:nvGrpSpPr>
          <p:grpSpPr>
            <a:xfrm>
              <a:off x="3814941" y="7068964"/>
              <a:ext cx="4636008" cy="5485644"/>
              <a:chOff x="3814941" y="1163594"/>
              <a:chExt cx="4636008" cy="5485644"/>
            </a:xfrm>
          </p:grpSpPr>
          <p:sp>
            <p:nvSpPr>
              <p:cNvPr id="4" name="Rectangle 3">
                <a:extLst>
                  <a:ext uri="{FF2B5EF4-FFF2-40B4-BE49-F238E27FC236}">
                    <a16:creationId xmlns:a16="http://schemas.microsoft.com/office/drawing/2014/main" id="{6149746A-3C1E-DFB9-F148-07AC0B86A10A}"/>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a piece of brown paper with a white background">
                <a:extLst>
                  <a:ext uri="{FF2B5EF4-FFF2-40B4-BE49-F238E27FC236}">
                    <a16:creationId xmlns:a16="http://schemas.microsoft.com/office/drawing/2014/main" id="{BBB5D855-AD83-6825-FE8C-4B111B78DAA9}"/>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54D7B75-22B4-A894-6111-BE3E4DAD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6F1CD7A5-75DF-A6AB-075C-452F331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1CE3C6-8946-A086-2335-14E594A3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9" name="Rectangle 8">
                <a:extLst>
                  <a:ext uri="{FF2B5EF4-FFF2-40B4-BE49-F238E27FC236}">
                    <a16:creationId xmlns:a16="http://schemas.microsoft.com/office/drawing/2014/main" id="{58211F4A-2463-CC6E-7C89-F119C8D6176D}"/>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 name="TextBox 9">
                <a:extLst>
                  <a:ext uri="{FF2B5EF4-FFF2-40B4-BE49-F238E27FC236}">
                    <a16:creationId xmlns:a16="http://schemas.microsoft.com/office/drawing/2014/main" id="{95C7189E-5917-6733-3C6F-B92539DD1DC1}"/>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1" name="TextBox 10">
                <a:extLst>
                  <a:ext uri="{FF2B5EF4-FFF2-40B4-BE49-F238E27FC236}">
                    <a16:creationId xmlns:a16="http://schemas.microsoft.com/office/drawing/2014/main" id="{0180E440-AF0E-965C-B7C7-B92A19F488BF}"/>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2" name="Picture 12">
                <a:extLst>
                  <a:ext uri="{FF2B5EF4-FFF2-40B4-BE49-F238E27FC236}">
                    <a16:creationId xmlns:a16="http://schemas.microsoft.com/office/drawing/2014/main" id="{11A4102A-C41C-EB61-1FB3-71AFFD32E548}"/>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CCD99BB-7DD6-4CCF-7211-398F636A6B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B8CD70-0363-D7CB-92BB-67D49615AF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5" name="Group 14">
              <a:extLst>
                <a:ext uri="{FF2B5EF4-FFF2-40B4-BE49-F238E27FC236}">
                  <a16:creationId xmlns:a16="http://schemas.microsoft.com/office/drawing/2014/main" id="{C6F93C32-3734-467E-D582-89F027414029}"/>
                </a:ext>
              </a:extLst>
            </p:cNvPr>
            <p:cNvGrpSpPr/>
            <p:nvPr/>
          </p:nvGrpSpPr>
          <p:grpSpPr>
            <a:xfrm>
              <a:off x="3804754" y="13011808"/>
              <a:ext cx="4636008" cy="5485644"/>
              <a:chOff x="3814941" y="1163594"/>
              <a:chExt cx="4636008" cy="5485644"/>
            </a:xfrm>
          </p:grpSpPr>
          <p:sp>
            <p:nvSpPr>
              <p:cNvPr id="16" name="Rectangle 15">
                <a:extLst>
                  <a:ext uri="{FF2B5EF4-FFF2-40B4-BE49-F238E27FC236}">
                    <a16:creationId xmlns:a16="http://schemas.microsoft.com/office/drawing/2014/main" id="{88491527-8DBA-4552-9930-BEA2D624C8E4}"/>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descr="a piece of brown paper with a white background">
                <a:extLst>
                  <a:ext uri="{FF2B5EF4-FFF2-40B4-BE49-F238E27FC236}">
                    <a16:creationId xmlns:a16="http://schemas.microsoft.com/office/drawing/2014/main" id="{4E66E942-CCEC-2D5F-ADA2-4CF4708FFE7B}"/>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1BAE3957-667B-6B7A-71DB-6AB4CF08A85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8E019141-11B2-A85F-E203-ED8FEFD8F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4D335BED-680B-7F20-ACB3-BEA5566E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59" name="Rectangle 58">
                <a:extLst>
                  <a:ext uri="{FF2B5EF4-FFF2-40B4-BE49-F238E27FC236}">
                    <a16:creationId xmlns:a16="http://schemas.microsoft.com/office/drawing/2014/main" id="{23CD0E13-D1CF-E49C-B009-69533AB27775}"/>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43</a:t>
                </a:r>
              </a:p>
            </p:txBody>
          </p:sp>
          <p:sp>
            <p:nvSpPr>
              <p:cNvPr id="60" name="TextBox 59">
                <a:extLst>
                  <a:ext uri="{FF2B5EF4-FFF2-40B4-BE49-F238E27FC236}">
                    <a16:creationId xmlns:a16="http://schemas.microsoft.com/office/drawing/2014/main" id="{45FD4F93-12E4-C680-1C44-BD833C6CF92B}"/>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Delicate, pink quilted purse by </a:t>
                </a:r>
                <a:r>
                  <a:rPr lang="en-US" sz="1400" i="1" dirty="0">
                    <a:latin typeface="Aptos Light" panose="020B0004020202020204" pitchFamily="34" charset="0"/>
                  </a:rPr>
                  <a:t>Louis Vuitton</a:t>
                </a:r>
                <a:r>
                  <a:rPr lang="en-US" sz="1400" dirty="0">
                    <a:latin typeface="Aptos Light" panose="020B0004020202020204" pitchFamily="34" charset="0"/>
                  </a:rPr>
                  <a:t> with</a:t>
                </a:r>
                <a:endParaRPr lang="en-US" sz="1400" i="1" dirty="0">
                  <a:latin typeface="Aptos Light" panose="020B0004020202020204" pitchFamily="34" charset="0"/>
                </a:endParaRPr>
              </a:p>
            </p:txBody>
          </p:sp>
          <p:sp>
            <p:nvSpPr>
              <p:cNvPr id="62" name="TextBox 61">
                <a:extLst>
                  <a:ext uri="{FF2B5EF4-FFF2-40B4-BE49-F238E27FC236}">
                    <a16:creationId xmlns:a16="http://schemas.microsoft.com/office/drawing/2014/main" id="{03FF74F8-A9A6-9C1D-D604-2E3C971C4E1D}"/>
                  </a:ext>
                </a:extLst>
              </p:cNvPr>
              <p:cNvSpPr txBox="1"/>
              <p:nvPr/>
            </p:nvSpPr>
            <p:spPr>
              <a:xfrm>
                <a:off x="5645340" y="626091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196" name="Picture 12">
                <a:extLst>
                  <a:ext uri="{FF2B5EF4-FFF2-40B4-BE49-F238E27FC236}">
                    <a16:creationId xmlns:a16="http://schemas.microsoft.com/office/drawing/2014/main" id="{2ABAACA7-5E03-49AF-076C-E83E2171E3EC}"/>
                  </a:ext>
                </a:extLst>
              </p:cNvPr>
              <p:cNvPicPr>
                <a:picLocks noChangeAspect="1" noChangeArrowheads="1"/>
              </p:cNvPicPr>
              <p:nvPr/>
            </p:nvPicPr>
            <p:blipFill>
              <a:blip r:embed="rId11"/>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97" name="Picture 4">
                <a:extLst>
                  <a:ext uri="{FF2B5EF4-FFF2-40B4-BE49-F238E27FC236}">
                    <a16:creationId xmlns:a16="http://schemas.microsoft.com/office/drawing/2014/main" id="{BEA522FC-B28F-52A5-4AAF-757AB53357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5319853" y="1398449"/>
                <a:ext cx="2831229" cy="30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199">
                <a:extLst>
                  <a:ext uri="{FF2B5EF4-FFF2-40B4-BE49-F238E27FC236}">
                    <a16:creationId xmlns:a16="http://schemas.microsoft.com/office/drawing/2014/main" id="{C2F9B506-2C94-9C41-A944-9793053F0E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9">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
        <p:nvSpPr>
          <p:cNvPr id="22" name="Rectangle 21">
            <a:extLst>
              <a:ext uri="{FF2B5EF4-FFF2-40B4-BE49-F238E27FC236}">
                <a16:creationId xmlns:a16="http://schemas.microsoft.com/office/drawing/2014/main" id="{FBD20476-CDD7-7408-B7FA-91460053B0FC}"/>
              </a:ext>
            </a:extLst>
          </p:cNvPr>
          <p:cNvSpPr/>
          <p:nvPr/>
        </p:nvSpPr>
        <p:spPr>
          <a:xfrm>
            <a:off x="2625501" y="3693800"/>
            <a:ext cx="1595979" cy="338763"/>
          </a:xfrm>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Wishlist</a:t>
            </a:r>
          </a:p>
        </p:txBody>
      </p:sp>
      <p:sp>
        <p:nvSpPr>
          <p:cNvPr id="34" name="Rectangle 33">
            <a:extLst>
              <a:ext uri="{FF2B5EF4-FFF2-40B4-BE49-F238E27FC236}">
                <a16:creationId xmlns:a16="http://schemas.microsoft.com/office/drawing/2014/main" id="{E3A20424-23ED-FB74-3097-DBDE99B923E3}"/>
              </a:ext>
            </a:extLst>
          </p:cNvPr>
          <p:cNvSpPr/>
          <p:nvPr/>
        </p:nvSpPr>
        <p:spPr>
          <a:xfrm>
            <a:off x="2625501" y="4043383"/>
            <a:ext cx="1595979" cy="338763"/>
          </a:xfrm>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History</a:t>
            </a:r>
          </a:p>
        </p:txBody>
      </p:sp>
      <p:pic>
        <p:nvPicPr>
          <p:cNvPr id="21" name="Picture 20" descr="A hand pointing at something&#10;&#10;Description automatically generated">
            <a:extLst>
              <a:ext uri="{FF2B5EF4-FFF2-40B4-BE49-F238E27FC236}">
                <a16:creationId xmlns:a16="http://schemas.microsoft.com/office/drawing/2014/main" id="{1E243454-4F16-3C00-96C3-561D8B69835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8022097">
            <a:off x="4004286" y="3446823"/>
            <a:ext cx="1133080" cy="1133080"/>
          </a:xfrm>
          <a:prstGeom prst="rect">
            <a:avLst/>
          </a:prstGeom>
        </p:spPr>
      </p:pic>
    </p:spTree>
    <p:extLst>
      <p:ext uri="{BB962C8B-B14F-4D97-AF65-F5344CB8AC3E}">
        <p14:creationId xmlns:p14="http://schemas.microsoft.com/office/powerpoint/2010/main" val="2989248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6" name="Group 8195">
            <a:extLst>
              <a:ext uri="{FF2B5EF4-FFF2-40B4-BE49-F238E27FC236}">
                <a16:creationId xmlns:a16="http://schemas.microsoft.com/office/drawing/2014/main" id="{7B261191-5A45-733E-8E3E-4F1A53465F9B}"/>
              </a:ext>
            </a:extLst>
          </p:cNvPr>
          <p:cNvGrpSpPr/>
          <p:nvPr/>
        </p:nvGrpSpPr>
        <p:grpSpPr>
          <a:xfrm>
            <a:off x="3791023" y="1180208"/>
            <a:ext cx="4632961" cy="17560339"/>
            <a:chOff x="3791023" y="1164968"/>
            <a:chExt cx="4632961" cy="17560339"/>
          </a:xfrm>
        </p:grpSpPr>
        <p:grpSp>
          <p:nvGrpSpPr>
            <p:cNvPr id="2" name="Group 1">
              <a:extLst>
                <a:ext uri="{FF2B5EF4-FFF2-40B4-BE49-F238E27FC236}">
                  <a16:creationId xmlns:a16="http://schemas.microsoft.com/office/drawing/2014/main" id="{DD6000FE-706A-DF3C-87B0-E6AB9AC19DE5}"/>
                </a:ext>
              </a:extLst>
            </p:cNvPr>
            <p:cNvGrpSpPr/>
            <p:nvPr/>
          </p:nvGrpSpPr>
          <p:grpSpPr>
            <a:xfrm>
              <a:off x="3791023" y="1164968"/>
              <a:ext cx="4632960" cy="5486400"/>
              <a:chOff x="3791023" y="1164968"/>
              <a:chExt cx="4632960" cy="5486400"/>
            </a:xfrm>
            <a:effectLst>
              <a:outerShdw blurRad="50800" dist="38100" dir="5400000" algn="t" rotWithShape="0">
                <a:prstClr val="black">
                  <a:alpha val="40000"/>
                </a:prstClr>
              </a:outerShdw>
            </a:effectLst>
          </p:grpSpPr>
          <p:grpSp>
            <p:nvGrpSpPr>
              <p:cNvPr id="1090" name="Group 1089">
                <a:extLst>
                  <a:ext uri="{FF2B5EF4-FFF2-40B4-BE49-F238E27FC236}">
                    <a16:creationId xmlns:a16="http://schemas.microsoft.com/office/drawing/2014/main" id="{174408A0-AC8A-78A6-93AE-214FE431D760}"/>
                  </a:ext>
                </a:extLst>
              </p:cNvPr>
              <p:cNvGrpSpPr/>
              <p:nvPr/>
            </p:nvGrpSpPr>
            <p:grpSpPr>
              <a:xfrm>
                <a:off x="3791023" y="1164968"/>
                <a:ext cx="4632960" cy="5486400"/>
                <a:chOff x="3820159" y="883919"/>
                <a:chExt cx="4632960" cy="5486400"/>
              </a:xfrm>
            </p:grpSpPr>
            <p:grpSp>
              <p:nvGrpSpPr>
                <p:cNvPr id="1035" name="Group 1034">
                  <a:extLst>
                    <a:ext uri="{FF2B5EF4-FFF2-40B4-BE49-F238E27FC236}">
                      <a16:creationId xmlns:a16="http://schemas.microsoft.com/office/drawing/2014/main" id="{0650525D-D320-9BD8-78C5-CBAE0E9B08E0}"/>
                    </a:ext>
                  </a:extLst>
                </p:cNvPr>
                <p:cNvGrpSpPr/>
                <p:nvPr/>
              </p:nvGrpSpPr>
              <p:grpSpPr>
                <a:xfrm>
                  <a:off x="3820159" y="883919"/>
                  <a:ext cx="4632960" cy="5486400"/>
                  <a:chOff x="3820160" y="883919"/>
                  <a:chExt cx="4632960" cy="5486400"/>
                </a:xfrm>
              </p:grpSpPr>
              <p:sp>
                <p:nvSpPr>
                  <p:cNvPr id="1036" name="Freeform: Shape 1035">
                    <a:extLst>
                      <a:ext uri="{FF2B5EF4-FFF2-40B4-BE49-F238E27FC236}">
                        <a16:creationId xmlns:a16="http://schemas.microsoft.com/office/drawing/2014/main" id="{5468C33B-308D-4B19-DFEB-3A7A9982C1B4}"/>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37" name="Picture 1036" descr="A black background with a black square&#10;&#10;Description automatically generated with medium confidence">
                    <a:extLst>
                      <a:ext uri="{FF2B5EF4-FFF2-40B4-BE49-F238E27FC236}">
                        <a16:creationId xmlns:a16="http://schemas.microsoft.com/office/drawing/2014/main" id="{86804E59-6AE1-C943-479D-CE8F0C505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38" name="Picture 1037" descr="A black background with a black square&#10;&#10;Description automatically generated with medium confidence">
                    <a:extLst>
                      <a:ext uri="{FF2B5EF4-FFF2-40B4-BE49-F238E27FC236}">
                        <a16:creationId xmlns:a16="http://schemas.microsoft.com/office/drawing/2014/main" id="{6788F9B5-5529-502B-67BD-F6556D6F3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39" name="Picture 1038" descr="A black background with a black square&#10;&#10;Description automatically generated with medium confidence">
                    <a:extLst>
                      <a:ext uri="{FF2B5EF4-FFF2-40B4-BE49-F238E27FC236}">
                        <a16:creationId xmlns:a16="http://schemas.microsoft.com/office/drawing/2014/main" id="{542E28EE-6AC8-626B-6F58-3DAE860D1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40" name="Rectangle 1039">
                    <a:extLst>
                      <a:ext uri="{FF2B5EF4-FFF2-40B4-BE49-F238E27FC236}">
                        <a16:creationId xmlns:a16="http://schemas.microsoft.com/office/drawing/2014/main" id="{5AAF9EE9-00C7-0E2F-9840-71627F206C78}"/>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043" name="TextBox 1042">
                    <a:extLst>
                      <a:ext uri="{FF2B5EF4-FFF2-40B4-BE49-F238E27FC236}">
                        <a16:creationId xmlns:a16="http://schemas.microsoft.com/office/drawing/2014/main" id="{05725321-759B-F5F0-828B-E98DE5ABA6C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45" name="TextBox 1044">
                    <a:extLst>
                      <a:ext uri="{FF2B5EF4-FFF2-40B4-BE49-F238E27FC236}">
                        <a16:creationId xmlns:a16="http://schemas.microsoft.com/office/drawing/2014/main" id="{85477FA8-20E0-255D-9044-9C396FD8286E}"/>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49" name="Picture 14">
                  <a:extLst>
                    <a:ext uri="{FF2B5EF4-FFF2-40B4-BE49-F238E27FC236}">
                      <a16:creationId xmlns:a16="http://schemas.microsoft.com/office/drawing/2014/main" id="{6D9AEFEC-FE53-3284-436A-05081E6F94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2">
                  <a:extLst>
                    <a:ext uri="{FF2B5EF4-FFF2-40B4-BE49-F238E27FC236}">
                      <a16:creationId xmlns:a16="http://schemas.microsoft.com/office/drawing/2014/main" id="{5C610196-C4C4-5281-C86B-F8090BBC2B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59" name="Picture 58" descr="A blue dress with black dots&#10;&#10;Description automatically generated">
                <a:extLst>
                  <a:ext uri="{FF2B5EF4-FFF2-40B4-BE49-F238E27FC236}">
                    <a16:creationId xmlns:a16="http://schemas.microsoft.com/office/drawing/2014/main" id="{C857A4DD-1190-5EAB-8424-6D80031E1F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5" name="Group 4">
              <a:extLst>
                <a:ext uri="{FF2B5EF4-FFF2-40B4-BE49-F238E27FC236}">
                  <a16:creationId xmlns:a16="http://schemas.microsoft.com/office/drawing/2014/main" id="{8A0A0620-19FB-F9BE-91C6-6564F9720EC9}"/>
                </a:ext>
              </a:extLst>
            </p:cNvPr>
            <p:cNvGrpSpPr/>
            <p:nvPr/>
          </p:nvGrpSpPr>
          <p:grpSpPr>
            <a:xfrm>
              <a:off x="3791024" y="7197468"/>
              <a:ext cx="4632960" cy="5486400"/>
              <a:chOff x="3791024" y="7197468"/>
              <a:chExt cx="4632960" cy="5486400"/>
            </a:xfrm>
          </p:grpSpPr>
          <p:grpSp>
            <p:nvGrpSpPr>
              <p:cNvPr id="1055" name="Group 1054">
                <a:extLst>
                  <a:ext uri="{FF2B5EF4-FFF2-40B4-BE49-F238E27FC236}">
                    <a16:creationId xmlns:a16="http://schemas.microsoft.com/office/drawing/2014/main" id="{F67D65CE-18C2-8807-0C35-1B7C660B5018}"/>
                  </a:ext>
                </a:extLst>
              </p:cNvPr>
              <p:cNvGrpSpPr/>
              <p:nvPr/>
            </p:nvGrpSpPr>
            <p:grpSpPr>
              <a:xfrm>
                <a:off x="3791024" y="7197468"/>
                <a:ext cx="4632960" cy="5486400"/>
                <a:chOff x="3820160" y="883919"/>
                <a:chExt cx="4632960" cy="5486400"/>
              </a:xfrm>
            </p:grpSpPr>
            <p:grpSp>
              <p:nvGrpSpPr>
                <p:cNvPr id="1056" name="Group 1055">
                  <a:extLst>
                    <a:ext uri="{FF2B5EF4-FFF2-40B4-BE49-F238E27FC236}">
                      <a16:creationId xmlns:a16="http://schemas.microsoft.com/office/drawing/2014/main" id="{0DC0EBCA-0845-1FE6-9512-C3847758ACB1}"/>
                    </a:ext>
                  </a:extLst>
                </p:cNvPr>
                <p:cNvGrpSpPr/>
                <p:nvPr/>
              </p:nvGrpSpPr>
              <p:grpSpPr>
                <a:xfrm>
                  <a:off x="3820160" y="883919"/>
                  <a:ext cx="4632960" cy="5486400"/>
                  <a:chOff x="3820160" y="883919"/>
                  <a:chExt cx="4632960" cy="5486400"/>
                </a:xfrm>
              </p:grpSpPr>
              <p:sp>
                <p:nvSpPr>
                  <p:cNvPr id="1059" name="Freeform: Shape 1058">
                    <a:extLst>
                      <a:ext uri="{FF2B5EF4-FFF2-40B4-BE49-F238E27FC236}">
                        <a16:creationId xmlns:a16="http://schemas.microsoft.com/office/drawing/2014/main" id="{9440EAE7-8116-9DB3-72D9-5D8959715BAE}"/>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60" name="Picture 1059" descr="A black background with a black square&#10;&#10;Description automatically generated with medium confidence">
                    <a:extLst>
                      <a:ext uri="{FF2B5EF4-FFF2-40B4-BE49-F238E27FC236}">
                        <a16:creationId xmlns:a16="http://schemas.microsoft.com/office/drawing/2014/main" id="{28A86181-A08B-FFE3-9202-D9E6A752F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61" name="Picture 1060" descr="A black background with a black square&#10;&#10;Description automatically generated with medium confidence">
                    <a:extLst>
                      <a:ext uri="{FF2B5EF4-FFF2-40B4-BE49-F238E27FC236}">
                        <a16:creationId xmlns:a16="http://schemas.microsoft.com/office/drawing/2014/main" id="{3BF733A6-8875-0395-2FAB-0431450D8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62" name="Picture 1061" descr="A black background with a black square&#10;&#10;Description automatically generated with medium confidence">
                    <a:extLst>
                      <a:ext uri="{FF2B5EF4-FFF2-40B4-BE49-F238E27FC236}">
                        <a16:creationId xmlns:a16="http://schemas.microsoft.com/office/drawing/2014/main" id="{79F5DCA8-2C7D-7909-1555-FD6806EED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63" name="Rectangle 1062">
                    <a:extLst>
                      <a:ext uri="{FF2B5EF4-FFF2-40B4-BE49-F238E27FC236}">
                        <a16:creationId xmlns:a16="http://schemas.microsoft.com/office/drawing/2014/main" id="{D0A835C0-C6DE-6095-29F3-B4160367127F}"/>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sp>
                <p:nvSpPr>
                  <p:cNvPr id="1065" name="TextBox 1064">
                    <a:extLst>
                      <a:ext uri="{FF2B5EF4-FFF2-40B4-BE49-F238E27FC236}">
                        <a16:creationId xmlns:a16="http://schemas.microsoft.com/office/drawing/2014/main" id="{BF07A58B-BD86-9EC7-658D-61B29E14C909}"/>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6" name="TextBox 1065">
                    <a:extLst>
                      <a:ext uri="{FF2B5EF4-FFF2-40B4-BE49-F238E27FC236}">
                        <a16:creationId xmlns:a16="http://schemas.microsoft.com/office/drawing/2014/main" id="{5CD8AD96-A57E-69F8-1C82-30458EF9B06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57" name="Picture 12">
                  <a:extLst>
                    <a:ext uri="{FF2B5EF4-FFF2-40B4-BE49-F238E27FC236}">
                      <a16:creationId xmlns:a16="http://schemas.microsoft.com/office/drawing/2014/main" id="{90476D9F-38F6-620B-5874-31071E2629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8" name="Picture 4">
                  <a:extLst>
                    <a:ext uri="{FF2B5EF4-FFF2-40B4-BE49-F238E27FC236}">
                      <a16:creationId xmlns:a16="http://schemas.microsoft.com/office/drawing/2014/main" id="{7390CA75-BB66-C236-5446-35A9D4FBD00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033871"/>
                  <a:ext cx="1808277" cy="36768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84DB80C-3A4C-F96F-7B38-C03B874644D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flipH="1">
                <a:off x="3955613" y="7199374"/>
                <a:ext cx="638373" cy="638373"/>
              </a:xfrm>
              <a:prstGeom prst="rect">
                <a:avLst/>
              </a:prstGeom>
            </p:spPr>
          </p:pic>
        </p:grpSp>
        <p:grpSp>
          <p:nvGrpSpPr>
            <p:cNvPr id="7" name="Group 6">
              <a:extLst>
                <a:ext uri="{FF2B5EF4-FFF2-40B4-BE49-F238E27FC236}">
                  <a16:creationId xmlns:a16="http://schemas.microsoft.com/office/drawing/2014/main" id="{81E925C8-1D5E-A66C-8528-56057FBE19A9}"/>
                </a:ext>
              </a:extLst>
            </p:cNvPr>
            <p:cNvGrpSpPr/>
            <p:nvPr/>
          </p:nvGrpSpPr>
          <p:grpSpPr>
            <a:xfrm>
              <a:off x="3791024" y="13238907"/>
              <a:ext cx="4632960" cy="5486400"/>
              <a:chOff x="3791024" y="13238907"/>
              <a:chExt cx="4632960" cy="5486400"/>
            </a:xfrm>
          </p:grpSpPr>
          <p:grpSp>
            <p:nvGrpSpPr>
              <p:cNvPr id="1074" name="Group 1073">
                <a:extLst>
                  <a:ext uri="{FF2B5EF4-FFF2-40B4-BE49-F238E27FC236}">
                    <a16:creationId xmlns:a16="http://schemas.microsoft.com/office/drawing/2014/main" id="{1E20D8A9-6C7D-3138-85B3-2752AFE73AD3}"/>
                  </a:ext>
                </a:extLst>
              </p:cNvPr>
              <p:cNvGrpSpPr/>
              <p:nvPr/>
            </p:nvGrpSpPr>
            <p:grpSpPr>
              <a:xfrm>
                <a:off x="3791024" y="13238907"/>
                <a:ext cx="4632960" cy="5486400"/>
                <a:chOff x="3820160" y="883919"/>
                <a:chExt cx="4632960" cy="5486400"/>
              </a:xfrm>
            </p:grpSpPr>
            <p:grpSp>
              <p:nvGrpSpPr>
                <p:cNvPr id="1075" name="Group 1074">
                  <a:extLst>
                    <a:ext uri="{FF2B5EF4-FFF2-40B4-BE49-F238E27FC236}">
                      <a16:creationId xmlns:a16="http://schemas.microsoft.com/office/drawing/2014/main" id="{18B4A42E-CB54-0E8B-32D2-00AD2667DE41}"/>
                    </a:ext>
                  </a:extLst>
                </p:cNvPr>
                <p:cNvGrpSpPr/>
                <p:nvPr/>
              </p:nvGrpSpPr>
              <p:grpSpPr>
                <a:xfrm>
                  <a:off x="3820160" y="883919"/>
                  <a:ext cx="4632960" cy="5486400"/>
                  <a:chOff x="3820160" y="883919"/>
                  <a:chExt cx="4632960" cy="5486400"/>
                </a:xfrm>
              </p:grpSpPr>
              <p:sp>
                <p:nvSpPr>
                  <p:cNvPr id="1078" name="Freeform: Shape 1077">
                    <a:extLst>
                      <a:ext uri="{FF2B5EF4-FFF2-40B4-BE49-F238E27FC236}">
                        <a16:creationId xmlns:a16="http://schemas.microsoft.com/office/drawing/2014/main" id="{0A4ADBA7-74D8-9C54-765A-2BBC62AC66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79" name="Picture 1078" descr="A black background with a black square&#10;&#10;Description automatically generated with medium confidence">
                    <a:extLst>
                      <a:ext uri="{FF2B5EF4-FFF2-40B4-BE49-F238E27FC236}">
                        <a16:creationId xmlns:a16="http://schemas.microsoft.com/office/drawing/2014/main" id="{74BCEC32-9032-4959-50B2-60A295F1C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0" name="Picture 1079" descr="A black background with a black square&#10;&#10;Description automatically generated with medium confidence">
                    <a:extLst>
                      <a:ext uri="{FF2B5EF4-FFF2-40B4-BE49-F238E27FC236}">
                        <a16:creationId xmlns:a16="http://schemas.microsoft.com/office/drawing/2014/main" id="{7DE9949D-91BE-49F2-1971-C678923D8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1" name="Picture 1080" descr="A black background with a black square&#10;&#10;Description automatically generated with medium confidence">
                    <a:extLst>
                      <a:ext uri="{FF2B5EF4-FFF2-40B4-BE49-F238E27FC236}">
                        <a16:creationId xmlns:a16="http://schemas.microsoft.com/office/drawing/2014/main" id="{7A4EEAB6-8772-A9DC-CEA0-9861D6086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2" name="Rectangle 1081">
                    <a:extLst>
                      <a:ext uri="{FF2B5EF4-FFF2-40B4-BE49-F238E27FC236}">
                        <a16:creationId xmlns:a16="http://schemas.microsoft.com/office/drawing/2014/main" id="{9A9D6A3B-E0B5-FCF7-7FE2-BA5C4071446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4" name="TextBox 1083">
                    <a:extLst>
                      <a:ext uri="{FF2B5EF4-FFF2-40B4-BE49-F238E27FC236}">
                        <a16:creationId xmlns:a16="http://schemas.microsoft.com/office/drawing/2014/main" id="{BDCC1BAA-1F57-CA61-7DA8-6D7BA40DA4E0}"/>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5" name="TextBox 1084">
                    <a:extLst>
                      <a:ext uri="{FF2B5EF4-FFF2-40B4-BE49-F238E27FC236}">
                        <a16:creationId xmlns:a16="http://schemas.microsoft.com/office/drawing/2014/main" id="{BF3B3C12-A1AE-9E0B-210C-4FAD5EFBE703}"/>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76" name="Picture 12">
                  <a:extLst>
                    <a:ext uri="{FF2B5EF4-FFF2-40B4-BE49-F238E27FC236}">
                      <a16:creationId xmlns:a16="http://schemas.microsoft.com/office/drawing/2014/main" id="{2FC46F29-1C29-283B-B189-52ED56BC01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7" name="Picture 14">
                  <a:extLst>
                    <a:ext uri="{FF2B5EF4-FFF2-40B4-BE49-F238E27FC236}">
                      <a16:creationId xmlns:a16="http://schemas.microsoft.com/office/drawing/2014/main" id="{DB02FC39-DC81-9ABD-0DE1-009670BA656B}"/>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3AC4FFB-D279-294C-A9EE-F3CC8426D8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6">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8"/>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3">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FB401F05-C6CB-AA46-9EA3-7B9B1A199177}"/>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3EB2E72-E0DD-D26B-3188-6EE96720F470}"/>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9"/>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11690BAA-46BE-B689-66E0-4ACD37750896}"/>
                </a:ext>
              </a:extLst>
            </p:cNvPr>
            <p:cNvPicPr>
              <a:picLocks noChangeAspect="1"/>
            </p:cNvPicPr>
            <p:nvPr/>
          </p:nvPicPr>
          <p:blipFill>
            <a:blip r:embed="rId30">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F1FA7C63-73A6-0ABF-FADE-A45FF1C09258}"/>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27BFF0C2-0475-3CE3-94E1-A61829C72AD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4" name="Picture 8223">
              <a:extLst>
                <a:ext uri="{FF2B5EF4-FFF2-40B4-BE49-F238E27FC236}">
                  <a16:creationId xmlns:a16="http://schemas.microsoft.com/office/drawing/2014/main" id="{B5E32B75-37FC-AFBE-CE74-9AC3F0EB7DD7}"/>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6" name="Group 8225">
            <a:extLst>
              <a:ext uri="{FF2B5EF4-FFF2-40B4-BE49-F238E27FC236}">
                <a16:creationId xmlns:a16="http://schemas.microsoft.com/office/drawing/2014/main" id="{685CEBA4-3902-FD2E-FCEA-626D63E98A42}"/>
              </a:ext>
            </a:extLst>
          </p:cNvPr>
          <p:cNvGrpSpPr/>
          <p:nvPr/>
        </p:nvGrpSpPr>
        <p:grpSpPr>
          <a:xfrm>
            <a:off x="187003" y="4339144"/>
            <a:ext cx="2439888" cy="594359"/>
            <a:chOff x="1" y="3947550"/>
            <a:chExt cx="2439888" cy="685799"/>
          </a:xfrm>
        </p:grpSpPr>
        <p:sp>
          <p:nvSpPr>
            <p:cNvPr id="8227" name="Rectangle 8226">
              <a:extLst>
                <a:ext uri="{FF2B5EF4-FFF2-40B4-BE49-F238E27FC236}">
                  <a16:creationId xmlns:a16="http://schemas.microsoft.com/office/drawing/2014/main" id="{40B408E0-D11D-02BE-6155-99476A0BF52C}"/>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32" name="Picture 8231">
              <a:extLst>
                <a:ext uri="{FF2B5EF4-FFF2-40B4-BE49-F238E27FC236}">
                  <a16:creationId xmlns:a16="http://schemas.microsoft.com/office/drawing/2014/main" id="{92DA786C-B18F-19FD-21E8-3995EF2BF81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33" name="Group 8232">
            <a:extLst>
              <a:ext uri="{FF2B5EF4-FFF2-40B4-BE49-F238E27FC236}">
                <a16:creationId xmlns:a16="http://schemas.microsoft.com/office/drawing/2014/main" id="{278FB37E-EE4A-E62D-6ADA-65458B1CD0AF}"/>
              </a:ext>
            </a:extLst>
          </p:cNvPr>
          <p:cNvGrpSpPr/>
          <p:nvPr/>
        </p:nvGrpSpPr>
        <p:grpSpPr>
          <a:xfrm>
            <a:off x="187003" y="4969898"/>
            <a:ext cx="2439888" cy="594360"/>
            <a:chOff x="1" y="4758256"/>
            <a:chExt cx="2439888" cy="685800"/>
          </a:xfrm>
        </p:grpSpPr>
        <p:sp>
          <p:nvSpPr>
            <p:cNvPr id="8234" name="Rectangle 8233">
              <a:extLst>
                <a:ext uri="{FF2B5EF4-FFF2-40B4-BE49-F238E27FC236}">
                  <a16:creationId xmlns:a16="http://schemas.microsoft.com/office/drawing/2014/main" id="{20F56830-45B6-BACB-8F1E-416A0BC53BC9}"/>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9"/>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35" name="Picture 8234">
              <a:extLst>
                <a:ext uri="{FF2B5EF4-FFF2-40B4-BE49-F238E27FC236}">
                  <a16:creationId xmlns:a16="http://schemas.microsoft.com/office/drawing/2014/main" id="{4A0B5F12-F516-9766-EA51-643932E635A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9" name="Group 8238">
            <a:extLst>
              <a:ext uri="{FF2B5EF4-FFF2-40B4-BE49-F238E27FC236}">
                <a16:creationId xmlns:a16="http://schemas.microsoft.com/office/drawing/2014/main" id="{0D612A6B-5489-73DB-E4D9-AA34461F6CF7}"/>
              </a:ext>
            </a:extLst>
          </p:cNvPr>
          <p:cNvGrpSpPr/>
          <p:nvPr/>
        </p:nvGrpSpPr>
        <p:grpSpPr>
          <a:xfrm>
            <a:off x="176680" y="3703392"/>
            <a:ext cx="2439888" cy="594359"/>
            <a:chOff x="1" y="3947549"/>
            <a:chExt cx="2439888" cy="685799"/>
          </a:xfrm>
        </p:grpSpPr>
        <p:sp>
          <p:nvSpPr>
            <p:cNvPr id="8240" name="Rectangle 8239">
              <a:extLst>
                <a:ext uri="{FF2B5EF4-FFF2-40B4-BE49-F238E27FC236}">
                  <a16:creationId xmlns:a16="http://schemas.microsoft.com/office/drawing/2014/main" id="{22BD498F-2271-CB4D-4F4B-BE229835FC0C}"/>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41" name="Picture 8240">
              <a:extLst>
                <a:ext uri="{FF2B5EF4-FFF2-40B4-BE49-F238E27FC236}">
                  <a16:creationId xmlns:a16="http://schemas.microsoft.com/office/drawing/2014/main" id="{8F8B1552-6642-AF31-A037-9A74F137B0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219510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02" name="Group 8201">
            <a:extLst>
              <a:ext uri="{FF2B5EF4-FFF2-40B4-BE49-F238E27FC236}">
                <a16:creationId xmlns:a16="http://schemas.microsoft.com/office/drawing/2014/main" id="{5529AAA0-A45B-2687-299A-FC8F7FD9D4B2}"/>
              </a:ext>
            </a:extLst>
          </p:cNvPr>
          <p:cNvGrpSpPr/>
          <p:nvPr/>
        </p:nvGrpSpPr>
        <p:grpSpPr>
          <a:xfrm>
            <a:off x="3804754" y="-10693126"/>
            <a:ext cx="4646195" cy="17333858"/>
            <a:chOff x="3804754" y="1163594"/>
            <a:chExt cx="4646195" cy="17333858"/>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63594"/>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3" name="Group 2">
              <a:extLst>
                <a:ext uri="{FF2B5EF4-FFF2-40B4-BE49-F238E27FC236}">
                  <a16:creationId xmlns:a16="http://schemas.microsoft.com/office/drawing/2014/main" id="{168DAD8D-A338-B779-2C86-EEC1D56B8631}"/>
                </a:ext>
              </a:extLst>
            </p:cNvPr>
            <p:cNvGrpSpPr/>
            <p:nvPr/>
          </p:nvGrpSpPr>
          <p:grpSpPr>
            <a:xfrm>
              <a:off x="3814941" y="7068964"/>
              <a:ext cx="4636008" cy="5485644"/>
              <a:chOff x="3814941" y="1163594"/>
              <a:chExt cx="4636008" cy="5485644"/>
            </a:xfrm>
          </p:grpSpPr>
          <p:sp>
            <p:nvSpPr>
              <p:cNvPr id="4" name="Rectangle 3">
                <a:extLst>
                  <a:ext uri="{FF2B5EF4-FFF2-40B4-BE49-F238E27FC236}">
                    <a16:creationId xmlns:a16="http://schemas.microsoft.com/office/drawing/2014/main" id="{6149746A-3C1E-DFB9-F148-07AC0B86A10A}"/>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a piece of brown paper with a white background">
                <a:extLst>
                  <a:ext uri="{FF2B5EF4-FFF2-40B4-BE49-F238E27FC236}">
                    <a16:creationId xmlns:a16="http://schemas.microsoft.com/office/drawing/2014/main" id="{BBB5D855-AD83-6825-FE8C-4B111B78DAA9}"/>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black background with a black square&#10;&#10;Description automatically generated with medium confidence">
                <a:extLst>
                  <a:ext uri="{FF2B5EF4-FFF2-40B4-BE49-F238E27FC236}">
                    <a16:creationId xmlns:a16="http://schemas.microsoft.com/office/drawing/2014/main" id="{854D7B75-22B4-A894-6111-BE3E4DADD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6F1CD7A5-75DF-A6AB-075C-452F331B8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E51CE3C6-8946-A086-2335-14E594A33D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9" name="Rectangle 8">
                <a:extLst>
                  <a:ext uri="{FF2B5EF4-FFF2-40B4-BE49-F238E27FC236}">
                    <a16:creationId xmlns:a16="http://schemas.microsoft.com/office/drawing/2014/main" id="{58211F4A-2463-CC6E-7C89-F119C8D6176D}"/>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 name="TextBox 9">
                <a:extLst>
                  <a:ext uri="{FF2B5EF4-FFF2-40B4-BE49-F238E27FC236}">
                    <a16:creationId xmlns:a16="http://schemas.microsoft.com/office/drawing/2014/main" id="{95C7189E-5917-6733-3C6F-B92539DD1DC1}"/>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1" name="TextBox 10">
                <a:extLst>
                  <a:ext uri="{FF2B5EF4-FFF2-40B4-BE49-F238E27FC236}">
                    <a16:creationId xmlns:a16="http://schemas.microsoft.com/office/drawing/2014/main" id="{0180E440-AF0E-965C-B7C7-B92A19F488BF}"/>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2" name="Picture 12">
                <a:extLst>
                  <a:ext uri="{FF2B5EF4-FFF2-40B4-BE49-F238E27FC236}">
                    <a16:creationId xmlns:a16="http://schemas.microsoft.com/office/drawing/2014/main" id="{11A4102A-C41C-EB61-1FB3-71AFFD32E548}"/>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2CCD99BB-7DD6-4CCF-7211-398F636A6B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9B8CD70-0363-D7CB-92BB-67D49615AF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5" name="Group 14">
              <a:extLst>
                <a:ext uri="{FF2B5EF4-FFF2-40B4-BE49-F238E27FC236}">
                  <a16:creationId xmlns:a16="http://schemas.microsoft.com/office/drawing/2014/main" id="{C6F93C32-3734-467E-D582-89F027414029}"/>
                </a:ext>
              </a:extLst>
            </p:cNvPr>
            <p:cNvGrpSpPr/>
            <p:nvPr/>
          </p:nvGrpSpPr>
          <p:grpSpPr>
            <a:xfrm>
              <a:off x="3804754" y="13011808"/>
              <a:ext cx="4636008" cy="5485644"/>
              <a:chOff x="3814941" y="1163594"/>
              <a:chExt cx="4636008" cy="5485644"/>
            </a:xfrm>
          </p:grpSpPr>
          <p:sp>
            <p:nvSpPr>
              <p:cNvPr id="16" name="Rectangle 15">
                <a:extLst>
                  <a:ext uri="{FF2B5EF4-FFF2-40B4-BE49-F238E27FC236}">
                    <a16:creationId xmlns:a16="http://schemas.microsoft.com/office/drawing/2014/main" id="{88491527-8DBA-4552-9930-BEA2D624C8E4}"/>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descr="a piece of brown paper with a white background">
                <a:extLst>
                  <a:ext uri="{FF2B5EF4-FFF2-40B4-BE49-F238E27FC236}">
                    <a16:creationId xmlns:a16="http://schemas.microsoft.com/office/drawing/2014/main" id="{4E66E942-CCEC-2D5F-ADA2-4CF4708FFE7B}"/>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1BAE3957-667B-6B7A-71DB-6AB4CF08A85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8E019141-11B2-A85F-E203-ED8FEFD8F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4D335BED-680B-7F20-ACB3-BEA5566E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59" name="Rectangle 58">
                <a:extLst>
                  <a:ext uri="{FF2B5EF4-FFF2-40B4-BE49-F238E27FC236}">
                    <a16:creationId xmlns:a16="http://schemas.microsoft.com/office/drawing/2014/main" id="{23CD0E13-D1CF-E49C-B009-69533AB27775}"/>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43</a:t>
                </a:r>
              </a:p>
            </p:txBody>
          </p:sp>
          <p:sp>
            <p:nvSpPr>
              <p:cNvPr id="60" name="TextBox 59">
                <a:extLst>
                  <a:ext uri="{FF2B5EF4-FFF2-40B4-BE49-F238E27FC236}">
                    <a16:creationId xmlns:a16="http://schemas.microsoft.com/office/drawing/2014/main" id="{45FD4F93-12E4-C680-1C44-BD833C6CF92B}"/>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Delicate, pink quilted purse by </a:t>
                </a:r>
                <a:r>
                  <a:rPr lang="en-US" sz="1400" i="1" dirty="0">
                    <a:latin typeface="Aptos Light" panose="020B0004020202020204" pitchFamily="34" charset="0"/>
                  </a:rPr>
                  <a:t>Louis Vuitton</a:t>
                </a:r>
                <a:r>
                  <a:rPr lang="en-US" sz="1400" dirty="0">
                    <a:latin typeface="Aptos Light" panose="020B0004020202020204" pitchFamily="34" charset="0"/>
                  </a:rPr>
                  <a:t> with</a:t>
                </a:r>
                <a:endParaRPr lang="en-US" sz="1400" i="1" dirty="0">
                  <a:latin typeface="Aptos Light" panose="020B0004020202020204" pitchFamily="34" charset="0"/>
                </a:endParaRPr>
              </a:p>
            </p:txBody>
          </p:sp>
          <p:sp>
            <p:nvSpPr>
              <p:cNvPr id="62" name="TextBox 61">
                <a:extLst>
                  <a:ext uri="{FF2B5EF4-FFF2-40B4-BE49-F238E27FC236}">
                    <a16:creationId xmlns:a16="http://schemas.microsoft.com/office/drawing/2014/main" id="{03FF74F8-A9A6-9C1D-D604-2E3C971C4E1D}"/>
                  </a:ext>
                </a:extLst>
              </p:cNvPr>
              <p:cNvSpPr txBox="1"/>
              <p:nvPr/>
            </p:nvSpPr>
            <p:spPr>
              <a:xfrm>
                <a:off x="5645340" y="626091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196" name="Picture 12">
                <a:extLst>
                  <a:ext uri="{FF2B5EF4-FFF2-40B4-BE49-F238E27FC236}">
                    <a16:creationId xmlns:a16="http://schemas.microsoft.com/office/drawing/2014/main" id="{2ABAACA7-5E03-49AF-076C-E83E2171E3EC}"/>
                  </a:ext>
                </a:extLst>
              </p:cNvPr>
              <p:cNvPicPr>
                <a:picLocks noChangeAspect="1" noChangeArrowheads="1"/>
              </p:cNvPicPr>
              <p:nvPr/>
            </p:nvPicPr>
            <p:blipFill>
              <a:blip r:embed="rId11"/>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97" name="Picture 4">
                <a:extLst>
                  <a:ext uri="{FF2B5EF4-FFF2-40B4-BE49-F238E27FC236}">
                    <a16:creationId xmlns:a16="http://schemas.microsoft.com/office/drawing/2014/main" id="{BEA522FC-B28F-52A5-4AAF-757AB53357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5319853" y="1398449"/>
                <a:ext cx="2831229" cy="30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199">
                <a:extLst>
                  <a:ext uri="{FF2B5EF4-FFF2-40B4-BE49-F238E27FC236}">
                    <a16:creationId xmlns:a16="http://schemas.microsoft.com/office/drawing/2014/main" id="{C2F9B506-2C94-9C41-A944-9793053F0E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9">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
        <p:nvSpPr>
          <p:cNvPr id="22" name="Rectangle 21">
            <a:extLst>
              <a:ext uri="{FF2B5EF4-FFF2-40B4-BE49-F238E27FC236}">
                <a16:creationId xmlns:a16="http://schemas.microsoft.com/office/drawing/2014/main" id="{FBD20476-CDD7-7408-B7FA-91460053B0FC}"/>
              </a:ext>
            </a:extLst>
          </p:cNvPr>
          <p:cNvSpPr/>
          <p:nvPr/>
        </p:nvSpPr>
        <p:spPr>
          <a:xfrm>
            <a:off x="2625501" y="3693800"/>
            <a:ext cx="1595979" cy="338763"/>
          </a:xfrm>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Wishlist</a:t>
            </a:r>
          </a:p>
        </p:txBody>
      </p:sp>
      <p:sp>
        <p:nvSpPr>
          <p:cNvPr id="34" name="Rectangle 33">
            <a:extLst>
              <a:ext uri="{FF2B5EF4-FFF2-40B4-BE49-F238E27FC236}">
                <a16:creationId xmlns:a16="http://schemas.microsoft.com/office/drawing/2014/main" id="{E3A20424-23ED-FB74-3097-DBDE99B923E3}"/>
              </a:ext>
            </a:extLst>
          </p:cNvPr>
          <p:cNvSpPr/>
          <p:nvPr/>
        </p:nvSpPr>
        <p:spPr>
          <a:xfrm>
            <a:off x="2625501" y="4043383"/>
            <a:ext cx="1595979" cy="338763"/>
          </a:xfrm>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blipFill>
            <a:blip r:embed="rId2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History</a:t>
            </a:r>
          </a:p>
        </p:txBody>
      </p:sp>
      <p:pic>
        <p:nvPicPr>
          <p:cNvPr id="21" name="Picture 20" descr="A hand pointing at something&#10;&#10;Description automatically generated">
            <a:extLst>
              <a:ext uri="{FF2B5EF4-FFF2-40B4-BE49-F238E27FC236}">
                <a16:creationId xmlns:a16="http://schemas.microsoft.com/office/drawing/2014/main" id="{1E243454-4F16-3C00-96C3-561D8B69835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8022097">
            <a:off x="4073113" y="3431123"/>
            <a:ext cx="1133080" cy="1133080"/>
          </a:xfrm>
          <a:prstGeom prst="rect">
            <a:avLst/>
          </a:prstGeom>
        </p:spPr>
      </p:pic>
    </p:spTree>
    <p:extLst>
      <p:ext uri="{BB962C8B-B14F-4D97-AF65-F5344CB8AC3E}">
        <p14:creationId xmlns:p14="http://schemas.microsoft.com/office/powerpoint/2010/main" val="1649344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21"/>
                                        </p:tgtEl>
                                      </p:cBhvr>
                                      <p:by x="50000" y="50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2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17874"/>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5" name="Group 14">
            <a:extLst>
              <a:ext uri="{FF2B5EF4-FFF2-40B4-BE49-F238E27FC236}">
                <a16:creationId xmlns:a16="http://schemas.microsoft.com/office/drawing/2014/main" id="{C6F93C32-3734-467E-D582-89F027414029}"/>
              </a:ext>
            </a:extLst>
          </p:cNvPr>
          <p:cNvGrpSpPr/>
          <p:nvPr/>
        </p:nvGrpSpPr>
        <p:grpSpPr>
          <a:xfrm>
            <a:off x="3804754" y="6931048"/>
            <a:ext cx="4636008" cy="5485644"/>
            <a:chOff x="3814941" y="1163594"/>
            <a:chExt cx="4636008" cy="5485644"/>
          </a:xfrm>
        </p:grpSpPr>
        <p:sp>
          <p:nvSpPr>
            <p:cNvPr id="16" name="Rectangle 15">
              <a:extLst>
                <a:ext uri="{FF2B5EF4-FFF2-40B4-BE49-F238E27FC236}">
                  <a16:creationId xmlns:a16="http://schemas.microsoft.com/office/drawing/2014/main" id="{88491527-8DBA-4552-9930-BEA2D624C8E4}"/>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descr="a piece of brown paper with a white background">
              <a:extLst>
                <a:ext uri="{FF2B5EF4-FFF2-40B4-BE49-F238E27FC236}">
                  <a16:creationId xmlns:a16="http://schemas.microsoft.com/office/drawing/2014/main" id="{4E66E942-CCEC-2D5F-ADA2-4CF4708FFE7B}"/>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1BAE3957-667B-6B7A-71DB-6AB4CF08A85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8E019141-11B2-A85F-E203-ED8FEFD8F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4D335BED-680B-7F20-ACB3-BEA5566E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59" name="Rectangle 58">
              <a:extLst>
                <a:ext uri="{FF2B5EF4-FFF2-40B4-BE49-F238E27FC236}">
                  <a16:creationId xmlns:a16="http://schemas.microsoft.com/office/drawing/2014/main" id="{23CD0E13-D1CF-E49C-B009-69533AB27775}"/>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43</a:t>
              </a:r>
            </a:p>
          </p:txBody>
        </p:sp>
        <p:sp>
          <p:nvSpPr>
            <p:cNvPr id="60" name="TextBox 59">
              <a:extLst>
                <a:ext uri="{FF2B5EF4-FFF2-40B4-BE49-F238E27FC236}">
                  <a16:creationId xmlns:a16="http://schemas.microsoft.com/office/drawing/2014/main" id="{45FD4F93-12E4-C680-1C44-BD833C6CF92B}"/>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Delicate, pink quilted purse by </a:t>
              </a:r>
              <a:r>
                <a:rPr lang="en-US" sz="1400" i="1" dirty="0">
                  <a:latin typeface="Aptos Light" panose="020B0004020202020204" pitchFamily="34" charset="0"/>
                </a:rPr>
                <a:t>Louis Vuitton</a:t>
              </a:r>
              <a:r>
                <a:rPr lang="en-US" sz="1400" dirty="0">
                  <a:latin typeface="Aptos Light" panose="020B0004020202020204" pitchFamily="34" charset="0"/>
                </a:rPr>
                <a:t> with</a:t>
              </a:r>
              <a:endParaRPr lang="en-US" sz="1400" i="1" dirty="0">
                <a:latin typeface="Aptos Light" panose="020B0004020202020204" pitchFamily="34" charset="0"/>
              </a:endParaRPr>
            </a:p>
          </p:txBody>
        </p:sp>
        <p:sp>
          <p:nvSpPr>
            <p:cNvPr id="62" name="TextBox 61">
              <a:extLst>
                <a:ext uri="{FF2B5EF4-FFF2-40B4-BE49-F238E27FC236}">
                  <a16:creationId xmlns:a16="http://schemas.microsoft.com/office/drawing/2014/main" id="{03FF74F8-A9A6-9C1D-D604-2E3C971C4E1D}"/>
                </a:ext>
              </a:extLst>
            </p:cNvPr>
            <p:cNvSpPr txBox="1"/>
            <p:nvPr/>
          </p:nvSpPr>
          <p:spPr>
            <a:xfrm>
              <a:off x="5645340" y="626091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196" name="Picture 12">
              <a:extLst>
                <a:ext uri="{FF2B5EF4-FFF2-40B4-BE49-F238E27FC236}">
                  <a16:creationId xmlns:a16="http://schemas.microsoft.com/office/drawing/2014/main" id="{2ABAACA7-5E03-49AF-076C-E83E2171E3EC}"/>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97" name="Picture 4">
              <a:extLst>
                <a:ext uri="{FF2B5EF4-FFF2-40B4-BE49-F238E27FC236}">
                  <a16:creationId xmlns:a16="http://schemas.microsoft.com/office/drawing/2014/main" id="{BEA522FC-B28F-52A5-4AAF-757AB53357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5319853" y="1398449"/>
              <a:ext cx="2831229" cy="30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199">
              <a:extLst>
                <a:ext uri="{FF2B5EF4-FFF2-40B4-BE49-F238E27FC236}">
                  <a16:creationId xmlns:a16="http://schemas.microsoft.com/office/drawing/2014/main" id="{C2F9B506-2C94-9C41-A944-9793053F0E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3">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5"/>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0">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6"/>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7">
              <a:extLst>
                <a:ext uri="{BEBA8EAE-BF5A-486C-A8C5-ECC9F3942E4B}">
                  <a14:imgProps xmlns:a14="http://schemas.microsoft.com/office/drawing/2010/main">
                    <a14:imgLayer r:embed="rId28">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6"/>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6"/>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6"/>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6"/>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3727873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4588447"/>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5" name="Group 14">
            <a:extLst>
              <a:ext uri="{FF2B5EF4-FFF2-40B4-BE49-F238E27FC236}">
                <a16:creationId xmlns:a16="http://schemas.microsoft.com/office/drawing/2014/main" id="{C6F93C32-3734-467E-D582-89F027414029}"/>
              </a:ext>
            </a:extLst>
          </p:cNvPr>
          <p:cNvGrpSpPr/>
          <p:nvPr/>
        </p:nvGrpSpPr>
        <p:grpSpPr>
          <a:xfrm>
            <a:off x="3804754" y="1224727"/>
            <a:ext cx="4636008" cy="5485644"/>
            <a:chOff x="3814941" y="1163594"/>
            <a:chExt cx="4636008" cy="5485644"/>
          </a:xfrm>
        </p:grpSpPr>
        <p:sp>
          <p:nvSpPr>
            <p:cNvPr id="16" name="Rectangle 15">
              <a:extLst>
                <a:ext uri="{FF2B5EF4-FFF2-40B4-BE49-F238E27FC236}">
                  <a16:creationId xmlns:a16="http://schemas.microsoft.com/office/drawing/2014/main" id="{88491527-8DBA-4552-9930-BEA2D624C8E4}"/>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descr="a piece of brown paper with a white background">
              <a:extLst>
                <a:ext uri="{FF2B5EF4-FFF2-40B4-BE49-F238E27FC236}">
                  <a16:creationId xmlns:a16="http://schemas.microsoft.com/office/drawing/2014/main" id="{4E66E942-CCEC-2D5F-ADA2-4CF4708FFE7B}"/>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1BAE3957-667B-6B7A-71DB-6AB4CF08A85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8E019141-11B2-A85F-E203-ED8FEFD8F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4D335BED-680B-7F20-ACB3-BEA5566E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59" name="Rectangle 58">
              <a:extLst>
                <a:ext uri="{FF2B5EF4-FFF2-40B4-BE49-F238E27FC236}">
                  <a16:creationId xmlns:a16="http://schemas.microsoft.com/office/drawing/2014/main" id="{23CD0E13-D1CF-E49C-B009-69533AB27775}"/>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43</a:t>
              </a:r>
            </a:p>
          </p:txBody>
        </p:sp>
        <p:sp>
          <p:nvSpPr>
            <p:cNvPr id="60" name="TextBox 59">
              <a:extLst>
                <a:ext uri="{FF2B5EF4-FFF2-40B4-BE49-F238E27FC236}">
                  <a16:creationId xmlns:a16="http://schemas.microsoft.com/office/drawing/2014/main" id="{45FD4F93-12E4-C680-1C44-BD833C6CF92B}"/>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Delicate, pink quilted purse by </a:t>
              </a:r>
              <a:r>
                <a:rPr lang="en-US" sz="1400" i="1" dirty="0">
                  <a:latin typeface="Aptos Light" panose="020B0004020202020204" pitchFamily="34" charset="0"/>
                </a:rPr>
                <a:t>Louis Vuitton</a:t>
              </a:r>
              <a:r>
                <a:rPr lang="en-US" sz="1400" dirty="0">
                  <a:latin typeface="Aptos Light" panose="020B0004020202020204" pitchFamily="34" charset="0"/>
                </a:rPr>
                <a:t> with</a:t>
              </a:r>
              <a:endParaRPr lang="en-US" sz="1400" i="1" dirty="0">
                <a:latin typeface="Aptos Light" panose="020B0004020202020204" pitchFamily="34" charset="0"/>
              </a:endParaRPr>
            </a:p>
          </p:txBody>
        </p:sp>
        <p:sp>
          <p:nvSpPr>
            <p:cNvPr id="62" name="TextBox 61">
              <a:extLst>
                <a:ext uri="{FF2B5EF4-FFF2-40B4-BE49-F238E27FC236}">
                  <a16:creationId xmlns:a16="http://schemas.microsoft.com/office/drawing/2014/main" id="{03FF74F8-A9A6-9C1D-D604-2E3C971C4E1D}"/>
                </a:ext>
              </a:extLst>
            </p:cNvPr>
            <p:cNvSpPr txBox="1"/>
            <p:nvPr/>
          </p:nvSpPr>
          <p:spPr>
            <a:xfrm>
              <a:off x="5645340" y="626091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196" name="Picture 12">
              <a:extLst>
                <a:ext uri="{FF2B5EF4-FFF2-40B4-BE49-F238E27FC236}">
                  <a16:creationId xmlns:a16="http://schemas.microsoft.com/office/drawing/2014/main" id="{2ABAACA7-5E03-49AF-076C-E83E2171E3EC}"/>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97" name="Picture 4">
              <a:extLst>
                <a:ext uri="{FF2B5EF4-FFF2-40B4-BE49-F238E27FC236}">
                  <a16:creationId xmlns:a16="http://schemas.microsoft.com/office/drawing/2014/main" id="{BEA522FC-B28F-52A5-4AAF-757AB53357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5319853" y="1398449"/>
              <a:ext cx="2831229" cy="30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199">
              <a:extLst>
                <a:ext uri="{FF2B5EF4-FFF2-40B4-BE49-F238E27FC236}">
                  <a16:creationId xmlns:a16="http://schemas.microsoft.com/office/drawing/2014/main" id="{C2F9B506-2C94-9C41-A944-9793053F0E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3">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5"/>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0">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6"/>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7">
              <a:extLst>
                <a:ext uri="{BEBA8EAE-BF5A-486C-A8C5-ECC9F3942E4B}">
                  <a14:imgProps xmlns:a14="http://schemas.microsoft.com/office/drawing/2010/main">
                    <a14:imgLayer r:embed="rId28">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6"/>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6"/>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6"/>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6"/>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3652119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4588447"/>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5" name="Group 14">
            <a:extLst>
              <a:ext uri="{FF2B5EF4-FFF2-40B4-BE49-F238E27FC236}">
                <a16:creationId xmlns:a16="http://schemas.microsoft.com/office/drawing/2014/main" id="{C6F93C32-3734-467E-D582-89F027414029}"/>
              </a:ext>
            </a:extLst>
          </p:cNvPr>
          <p:cNvGrpSpPr/>
          <p:nvPr/>
        </p:nvGrpSpPr>
        <p:grpSpPr>
          <a:xfrm>
            <a:off x="3804754" y="1224727"/>
            <a:ext cx="4636008" cy="5485644"/>
            <a:chOff x="3814941" y="1163594"/>
            <a:chExt cx="4636008" cy="5485644"/>
          </a:xfrm>
        </p:grpSpPr>
        <p:sp>
          <p:nvSpPr>
            <p:cNvPr id="16" name="Rectangle 15">
              <a:extLst>
                <a:ext uri="{FF2B5EF4-FFF2-40B4-BE49-F238E27FC236}">
                  <a16:creationId xmlns:a16="http://schemas.microsoft.com/office/drawing/2014/main" id="{88491527-8DBA-4552-9930-BEA2D624C8E4}"/>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4" descr="a piece of brown paper with a white background">
              <a:extLst>
                <a:ext uri="{FF2B5EF4-FFF2-40B4-BE49-F238E27FC236}">
                  <a16:creationId xmlns:a16="http://schemas.microsoft.com/office/drawing/2014/main" id="{4E66E942-CCEC-2D5F-ADA2-4CF4708FFE7B}"/>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1BAE3957-667B-6B7A-71DB-6AB4CF08A85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54" name="Picture 53" descr="A black background with a black square&#10;&#10;Description automatically generated with medium confidence">
              <a:extLst>
                <a:ext uri="{FF2B5EF4-FFF2-40B4-BE49-F238E27FC236}">
                  <a16:creationId xmlns:a16="http://schemas.microsoft.com/office/drawing/2014/main" id="{8E019141-11B2-A85F-E203-ED8FEFD8F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58" name="Picture 57" descr="A black background with a black square&#10;&#10;Description automatically generated with medium confidence">
              <a:extLst>
                <a:ext uri="{FF2B5EF4-FFF2-40B4-BE49-F238E27FC236}">
                  <a16:creationId xmlns:a16="http://schemas.microsoft.com/office/drawing/2014/main" id="{4D335BED-680B-7F20-ACB3-BEA5566E1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59" name="Rectangle 58">
              <a:extLst>
                <a:ext uri="{FF2B5EF4-FFF2-40B4-BE49-F238E27FC236}">
                  <a16:creationId xmlns:a16="http://schemas.microsoft.com/office/drawing/2014/main" id="{23CD0E13-D1CF-E49C-B009-69533AB27775}"/>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43</a:t>
              </a:r>
            </a:p>
          </p:txBody>
        </p:sp>
        <p:sp>
          <p:nvSpPr>
            <p:cNvPr id="60" name="TextBox 59">
              <a:extLst>
                <a:ext uri="{FF2B5EF4-FFF2-40B4-BE49-F238E27FC236}">
                  <a16:creationId xmlns:a16="http://schemas.microsoft.com/office/drawing/2014/main" id="{45FD4F93-12E4-C680-1C44-BD833C6CF92B}"/>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Delicate, pink quilted purse by </a:t>
              </a:r>
              <a:r>
                <a:rPr lang="en-US" sz="1400" i="1" dirty="0">
                  <a:latin typeface="Aptos Light" panose="020B0004020202020204" pitchFamily="34" charset="0"/>
                </a:rPr>
                <a:t>Louis Vuitton</a:t>
              </a:r>
              <a:r>
                <a:rPr lang="en-US" sz="1400" dirty="0">
                  <a:latin typeface="Aptos Light" panose="020B0004020202020204" pitchFamily="34" charset="0"/>
                </a:rPr>
                <a:t> with</a:t>
              </a:r>
              <a:endParaRPr lang="en-US" sz="1400" i="1" dirty="0">
                <a:latin typeface="Aptos Light" panose="020B0004020202020204" pitchFamily="34" charset="0"/>
              </a:endParaRPr>
            </a:p>
          </p:txBody>
        </p:sp>
        <p:sp>
          <p:nvSpPr>
            <p:cNvPr id="62" name="TextBox 61">
              <a:extLst>
                <a:ext uri="{FF2B5EF4-FFF2-40B4-BE49-F238E27FC236}">
                  <a16:creationId xmlns:a16="http://schemas.microsoft.com/office/drawing/2014/main" id="{03FF74F8-A9A6-9C1D-D604-2E3C971C4E1D}"/>
                </a:ext>
              </a:extLst>
            </p:cNvPr>
            <p:cNvSpPr txBox="1"/>
            <p:nvPr/>
          </p:nvSpPr>
          <p:spPr>
            <a:xfrm>
              <a:off x="5645340" y="626091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196" name="Picture 12">
              <a:extLst>
                <a:ext uri="{FF2B5EF4-FFF2-40B4-BE49-F238E27FC236}">
                  <a16:creationId xmlns:a16="http://schemas.microsoft.com/office/drawing/2014/main" id="{2ABAACA7-5E03-49AF-076C-E83E2171E3EC}"/>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197" name="Picture 4">
              <a:extLst>
                <a:ext uri="{FF2B5EF4-FFF2-40B4-BE49-F238E27FC236}">
                  <a16:creationId xmlns:a16="http://schemas.microsoft.com/office/drawing/2014/main" id="{BEA522FC-B28F-52A5-4AAF-757AB53357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5319853" y="1398449"/>
              <a:ext cx="2831229" cy="307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199">
              <a:extLst>
                <a:ext uri="{FF2B5EF4-FFF2-40B4-BE49-F238E27FC236}">
                  <a16:creationId xmlns:a16="http://schemas.microsoft.com/office/drawing/2014/main" id="{C2F9B506-2C94-9C41-A944-9793053F0E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3">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5"/>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8">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0">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6"/>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7">
              <a:extLst>
                <a:ext uri="{BEBA8EAE-BF5A-486C-A8C5-ECC9F3942E4B}">
                  <a14:imgProps xmlns:a14="http://schemas.microsoft.com/office/drawing/2010/main">
                    <a14:imgLayer r:embed="rId28">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6"/>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6"/>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6"/>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6"/>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1768879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41023"/>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1">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3"/>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8">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4"/>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5">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4"/>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4"/>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grpSp>
        <p:nvGrpSpPr>
          <p:cNvPr id="6" name="Group 5">
            <a:extLst>
              <a:ext uri="{FF2B5EF4-FFF2-40B4-BE49-F238E27FC236}">
                <a16:creationId xmlns:a16="http://schemas.microsoft.com/office/drawing/2014/main" id="{1541F4DC-3048-CCD0-4E01-A5EA55E4109B}"/>
              </a:ext>
            </a:extLst>
          </p:cNvPr>
          <p:cNvGrpSpPr/>
          <p:nvPr/>
        </p:nvGrpSpPr>
        <p:grpSpPr>
          <a:xfrm>
            <a:off x="3273040" y="1083148"/>
            <a:ext cx="5760488" cy="317999"/>
            <a:chOff x="3273040" y="1083148"/>
            <a:chExt cx="5760488" cy="317999"/>
          </a:xfrm>
        </p:grpSpPr>
        <p:sp>
          <p:nvSpPr>
            <p:cNvPr id="3" name="Rectangle 2">
              <a:extLst>
                <a:ext uri="{FF2B5EF4-FFF2-40B4-BE49-F238E27FC236}">
                  <a16:creationId xmlns:a16="http://schemas.microsoft.com/office/drawing/2014/main" id="{21BFF9BD-EE11-9A83-733E-7E731850D921}"/>
                </a:ext>
              </a:extLst>
            </p:cNvPr>
            <p:cNvSpPr/>
            <p:nvPr/>
          </p:nvSpPr>
          <p:spPr>
            <a:xfrm>
              <a:off x="3273040" y="1083148"/>
              <a:ext cx="5760488" cy="31799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Oops! 1 item(s) in your </a:t>
              </a:r>
              <a:r>
                <a:rPr lang="en-US" sz="1500" b="1" dirty="0" err="1">
                  <a:solidFill>
                    <a:schemeClr val="tx1"/>
                  </a:solidFill>
                </a:rPr>
                <a:t>wishlist</a:t>
              </a:r>
              <a:r>
                <a:rPr lang="en-US" sz="1500" b="1" dirty="0">
                  <a:solidFill>
                    <a:schemeClr val="tx1"/>
                  </a:solidFill>
                </a:rPr>
                <a:t> has(have) already been sold!</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505950CF-DAD4-763C-55C0-8557723D290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772928" y="1140536"/>
              <a:ext cx="203223" cy="203223"/>
            </a:xfrm>
            <a:prstGeom prst="rect">
              <a:avLst/>
            </a:prstGeom>
          </p:spPr>
        </p:pic>
      </p:grpSp>
    </p:spTree>
    <p:extLst>
      <p:ext uri="{BB962C8B-B14F-4D97-AF65-F5344CB8AC3E}">
        <p14:creationId xmlns:p14="http://schemas.microsoft.com/office/powerpoint/2010/main" val="1736211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41023"/>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1">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3"/>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8">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4"/>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5">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4"/>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4"/>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grpSp>
        <p:nvGrpSpPr>
          <p:cNvPr id="6" name="Group 5">
            <a:extLst>
              <a:ext uri="{FF2B5EF4-FFF2-40B4-BE49-F238E27FC236}">
                <a16:creationId xmlns:a16="http://schemas.microsoft.com/office/drawing/2014/main" id="{1541F4DC-3048-CCD0-4E01-A5EA55E4109B}"/>
              </a:ext>
            </a:extLst>
          </p:cNvPr>
          <p:cNvGrpSpPr/>
          <p:nvPr/>
        </p:nvGrpSpPr>
        <p:grpSpPr>
          <a:xfrm>
            <a:off x="3273040" y="1083148"/>
            <a:ext cx="5760488" cy="317999"/>
            <a:chOff x="3273040" y="1083148"/>
            <a:chExt cx="5760488" cy="317999"/>
          </a:xfrm>
        </p:grpSpPr>
        <p:sp>
          <p:nvSpPr>
            <p:cNvPr id="3" name="Rectangle 2">
              <a:extLst>
                <a:ext uri="{FF2B5EF4-FFF2-40B4-BE49-F238E27FC236}">
                  <a16:creationId xmlns:a16="http://schemas.microsoft.com/office/drawing/2014/main" id="{21BFF9BD-EE11-9A83-733E-7E731850D921}"/>
                </a:ext>
              </a:extLst>
            </p:cNvPr>
            <p:cNvSpPr/>
            <p:nvPr/>
          </p:nvSpPr>
          <p:spPr>
            <a:xfrm>
              <a:off x="3273040" y="1083148"/>
              <a:ext cx="5760488" cy="31799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rPr>
                <a:t>Oops! 1 item(s) in your </a:t>
              </a:r>
              <a:r>
                <a:rPr lang="en-US" sz="1500" b="1" dirty="0" err="1">
                  <a:solidFill>
                    <a:schemeClr val="tx1"/>
                  </a:solidFill>
                </a:rPr>
                <a:t>wishlist</a:t>
              </a:r>
              <a:r>
                <a:rPr lang="en-US" sz="1500" b="1" dirty="0">
                  <a:solidFill>
                    <a:schemeClr val="tx1"/>
                  </a:solidFill>
                </a:rPr>
                <a:t> has(have) already been sold!</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505950CF-DAD4-763C-55C0-8557723D290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772928" y="1140536"/>
              <a:ext cx="203223" cy="203223"/>
            </a:xfrm>
            <a:prstGeom prst="rect">
              <a:avLst/>
            </a:prstGeom>
          </p:spPr>
        </p:pic>
      </p:grpSp>
      <p:pic>
        <p:nvPicPr>
          <p:cNvPr id="4" name="Picture 3" descr="A hand pointing at something&#10;&#10;Description automatically generated">
            <a:extLst>
              <a:ext uri="{FF2B5EF4-FFF2-40B4-BE49-F238E27FC236}">
                <a16:creationId xmlns:a16="http://schemas.microsoft.com/office/drawing/2014/main" id="{F9907EFA-94EB-8B53-7A07-5D2647BAB59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18022097">
            <a:off x="8808836" y="826930"/>
            <a:ext cx="1133080" cy="1133080"/>
          </a:xfrm>
          <a:prstGeom prst="rect">
            <a:avLst/>
          </a:prstGeom>
        </p:spPr>
      </p:pic>
    </p:spTree>
    <p:extLst>
      <p:ext uri="{BB962C8B-B14F-4D97-AF65-F5344CB8AC3E}">
        <p14:creationId xmlns:p14="http://schemas.microsoft.com/office/powerpoint/2010/main" val="2728953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4"/>
                                        </p:tgtEl>
                                      </p:cBhvr>
                                      <p:by x="50000" y="50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4"/>
                                        </p:tgtEl>
                                      </p:cBhvr>
                                      <p:by x="150000" y="150000"/>
                                    </p:animScale>
                                  </p:childTnLst>
                                </p:cTn>
                              </p:par>
                            </p:childTnLst>
                          </p:cTn>
                        </p:par>
                        <p:par>
                          <p:cTn id="10" fill="hold">
                            <p:stCondLst>
                              <p:cond delay="500"/>
                            </p:stCondLst>
                            <p:childTnLst>
                              <p:par>
                                <p:cTn id="11" presetID="1" presetClass="exit" presetSubtype="0" fill="hold" nodeType="after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41023"/>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1">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3"/>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8">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4"/>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5">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4"/>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4"/>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pic>
        <p:nvPicPr>
          <p:cNvPr id="4" name="Picture 3" descr="A hand pointing at something&#10;&#10;Description automatically generated">
            <a:extLst>
              <a:ext uri="{FF2B5EF4-FFF2-40B4-BE49-F238E27FC236}">
                <a16:creationId xmlns:a16="http://schemas.microsoft.com/office/drawing/2014/main" id="{F9907EFA-94EB-8B53-7A07-5D2647BAB59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8022097">
            <a:off x="2372288" y="3529913"/>
            <a:ext cx="1133080" cy="1133080"/>
          </a:xfrm>
          <a:prstGeom prst="rect">
            <a:avLst/>
          </a:prstGeom>
        </p:spPr>
      </p:pic>
    </p:spTree>
    <p:extLst>
      <p:ext uri="{BB962C8B-B14F-4D97-AF65-F5344CB8AC3E}">
        <p14:creationId xmlns:p14="http://schemas.microsoft.com/office/powerpoint/2010/main" val="3075855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9F7055B-2008-40FB-6EBE-DCE80A3279C3}"/>
              </a:ext>
            </a:extLst>
          </p:cNvPr>
          <p:cNvGrpSpPr/>
          <p:nvPr/>
        </p:nvGrpSpPr>
        <p:grpSpPr>
          <a:xfrm>
            <a:off x="3814941" y="1141023"/>
            <a:ext cx="4636008" cy="5485644"/>
            <a:chOff x="3814941" y="1163594"/>
            <a:chExt cx="4636008" cy="5485644"/>
          </a:xfrm>
        </p:grpSpPr>
        <p:sp>
          <p:nvSpPr>
            <p:cNvPr id="8201" name="Rectangle 8200">
              <a:extLst>
                <a:ext uri="{FF2B5EF4-FFF2-40B4-BE49-F238E27FC236}">
                  <a16:creationId xmlns:a16="http://schemas.microsoft.com/office/drawing/2014/main" id="{D04FDDB9-8D37-DD9D-51B9-62CBC753F066}"/>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8"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11" name="Picture 8210" descr="A black background with a black square&#10;&#10;Description automatically generated with medium confidence">
              <a:extLst>
                <a:ext uri="{FF2B5EF4-FFF2-40B4-BE49-F238E27FC236}">
                  <a16:creationId xmlns:a16="http://schemas.microsoft.com/office/drawing/2014/main" id="{C43AB7D5-6FB8-40C6-C702-81AAB7F803A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8212" name="Picture 8211" descr="A black background with a black square&#10;&#10;Description automatically generated with medium confidence">
              <a:extLst>
                <a:ext uri="{FF2B5EF4-FFF2-40B4-BE49-F238E27FC236}">
                  <a16:creationId xmlns:a16="http://schemas.microsoft.com/office/drawing/2014/main" id="{55F23257-1405-18DE-8692-296F16CBF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8213" name="Picture 8212" descr="A black background with a black square&#10;&#10;Description automatically generated with medium confidence">
              <a:extLst>
                <a:ext uri="{FF2B5EF4-FFF2-40B4-BE49-F238E27FC236}">
                  <a16:creationId xmlns:a16="http://schemas.microsoft.com/office/drawing/2014/main" id="{5BE85141-DBC5-8E9F-DAFC-52A9B1775858}"/>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8233" name="Rectangle 8232">
              <a:extLst>
                <a:ext uri="{FF2B5EF4-FFF2-40B4-BE49-F238E27FC236}">
                  <a16:creationId xmlns:a16="http://schemas.microsoft.com/office/drawing/2014/main" id="{6CA7A9BE-F49C-3C8B-A6FD-981354538F64}"/>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8234" name="TextBox 8233">
              <a:extLst>
                <a:ext uri="{FF2B5EF4-FFF2-40B4-BE49-F238E27FC236}">
                  <a16:creationId xmlns:a16="http://schemas.microsoft.com/office/drawing/2014/main" id="{3C9F830E-15E2-FD12-70C1-73506CB8B5E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8235" name="TextBox 8234">
              <a:extLst>
                <a:ext uri="{FF2B5EF4-FFF2-40B4-BE49-F238E27FC236}">
                  <a16:creationId xmlns:a16="http://schemas.microsoft.com/office/drawing/2014/main" id="{25FE9D41-AAE5-5A83-EDED-0B01A60294F2}"/>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8236"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237" name="Picture 4">
              <a:extLst>
                <a:ext uri="{FF2B5EF4-FFF2-40B4-BE49-F238E27FC236}">
                  <a16:creationId xmlns:a16="http://schemas.microsoft.com/office/drawing/2014/main" id="{0259C24C-9B84-0376-D73F-42605DB8D2D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8238" name="Picture 8237">
              <a:extLst>
                <a:ext uri="{FF2B5EF4-FFF2-40B4-BE49-F238E27FC236}">
                  <a16:creationId xmlns:a16="http://schemas.microsoft.com/office/drawing/2014/main" id="{D23C5946-A0DF-2A89-C000-97BEF89C7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1">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3"/>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7">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8">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4"/>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25">
              <a:extLst>
                <a:ext uri="{BEBA8EAE-BF5A-486C-A8C5-ECC9F3942E4B}">
                  <a14:imgProps xmlns:a14="http://schemas.microsoft.com/office/drawing/2010/main">
                    <a14:imgLayer r:embed="rId26">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4"/>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4"/>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4"/>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
        <p:nvSpPr>
          <p:cNvPr id="3" name="Rectangle 2">
            <a:extLst>
              <a:ext uri="{FF2B5EF4-FFF2-40B4-BE49-F238E27FC236}">
                <a16:creationId xmlns:a16="http://schemas.microsoft.com/office/drawing/2014/main" id="{BC66B8F5-FBD8-9E52-9B5E-3417412A96AD}"/>
              </a:ext>
            </a:extLst>
          </p:cNvPr>
          <p:cNvSpPr/>
          <p:nvPr/>
        </p:nvSpPr>
        <p:spPr>
          <a:xfrm>
            <a:off x="2625501" y="3693800"/>
            <a:ext cx="1595979" cy="338763"/>
          </a:xfrm>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blipFill>
            <a:blip r:embed="rId24"/>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Wishlist</a:t>
            </a:r>
          </a:p>
        </p:txBody>
      </p:sp>
      <p:sp>
        <p:nvSpPr>
          <p:cNvPr id="5" name="Rectangle 4">
            <a:extLst>
              <a:ext uri="{FF2B5EF4-FFF2-40B4-BE49-F238E27FC236}">
                <a16:creationId xmlns:a16="http://schemas.microsoft.com/office/drawing/2014/main" id="{7B430AC7-573A-ADDB-919B-DA8C937CBDF4}"/>
              </a:ext>
            </a:extLst>
          </p:cNvPr>
          <p:cNvSpPr/>
          <p:nvPr/>
        </p:nvSpPr>
        <p:spPr>
          <a:xfrm>
            <a:off x="2625501" y="4043383"/>
            <a:ext cx="1595979" cy="338763"/>
          </a:xfrm>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blipFill>
            <a:blip r:embed="rId24"/>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History</a:t>
            </a:r>
          </a:p>
        </p:txBody>
      </p:sp>
      <p:pic>
        <p:nvPicPr>
          <p:cNvPr id="4" name="Picture 3" descr="A hand pointing at something&#10;&#10;Description automatically generated">
            <a:extLst>
              <a:ext uri="{FF2B5EF4-FFF2-40B4-BE49-F238E27FC236}">
                <a16:creationId xmlns:a16="http://schemas.microsoft.com/office/drawing/2014/main" id="{F9907EFA-94EB-8B53-7A07-5D2647BAB59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8022097">
            <a:off x="3886128" y="3824553"/>
            <a:ext cx="1133080" cy="1133080"/>
          </a:xfrm>
          <a:prstGeom prst="rect">
            <a:avLst/>
          </a:prstGeom>
        </p:spPr>
      </p:pic>
    </p:spTree>
    <p:extLst>
      <p:ext uri="{BB962C8B-B14F-4D97-AF65-F5344CB8AC3E}">
        <p14:creationId xmlns:p14="http://schemas.microsoft.com/office/powerpoint/2010/main" val="3290769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4"/>
                                        </p:tgtEl>
                                      </p:cBhvr>
                                      <p:by x="75000" y="75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1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1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1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1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1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pic>
        <p:nvPicPr>
          <p:cNvPr id="1031"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p:blipFill>
        <p:spPr bwMode="auto">
          <a:xfrm>
            <a:off x="3211706" y="1162845"/>
            <a:ext cx="1920240" cy="19202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2" name="Picture 12">
            <a:extLst>
              <a:ext uri="{FF2B5EF4-FFF2-40B4-BE49-F238E27FC236}">
                <a16:creationId xmlns:a16="http://schemas.microsoft.com/office/drawing/2014/main" id="{C6932DA6-4F39-43D3-83EC-ADD01EB3D80C}"/>
              </a:ext>
            </a:extLst>
          </p:cNvPr>
          <p:cNvPicPr>
            <a:picLocks noChangeAspect="1" noChangeArrowheads="1"/>
          </p:cNvPicPr>
          <p:nvPr/>
        </p:nvPicPr>
        <p:blipFill>
          <a:blip r:embed="rId26"/>
          <a:srcRect/>
          <a:stretch/>
        </p:blipFill>
        <p:spPr bwMode="auto">
          <a:xfrm>
            <a:off x="5208217" y="1162845"/>
            <a:ext cx="1920240" cy="19202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3" name="Picture 12">
            <a:extLst>
              <a:ext uri="{FF2B5EF4-FFF2-40B4-BE49-F238E27FC236}">
                <a16:creationId xmlns:a16="http://schemas.microsoft.com/office/drawing/2014/main" id="{A3AE75B2-9DFB-2F2C-3D1D-2B15A373266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p:blipFill>
        <p:spPr bwMode="auto">
          <a:xfrm>
            <a:off x="7204728" y="1162845"/>
            <a:ext cx="1920240" cy="19202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4" name="Picture 12">
            <a:extLst>
              <a:ext uri="{FF2B5EF4-FFF2-40B4-BE49-F238E27FC236}">
                <a16:creationId xmlns:a16="http://schemas.microsoft.com/office/drawing/2014/main" id="{31DE285A-FE46-E484-5810-59896E9BFB6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p:blipFill>
        <p:spPr bwMode="auto">
          <a:xfrm>
            <a:off x="3211706" y="3174721"/>
            <a:ext cx="1920240" cy="192024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76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1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1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1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1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1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pic>
        <p:nvPicPr>
          <p:cNvPr id="1031" name="Picture 12">
            <a:extLst>
              <a:ext uri="{FF2B5EF4-FFF2-40B4-BE49-F238E27FC236}">
                <a16:creationId xmlns:a16="http://schemas.microsoft.com/office/drawing/2014/main" id="{E732B460-2DED-1190-FECF-33F709808E7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p:blipFill>
        <p:spPr bwMode="auto">
          <a:xfrm>
            <a:off x="3211706" y="1162845"/>
            <a:ext cx="1920240" cy="19202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2" name="Picture 12">
            <a:extLst>
              <a:ext uri="{FF2B5EF4-FFF2-40B4-BE49-F238E27FC236}">
                <a16:creationId xmlns:a16="http://schemas.microsoft.com/office/drawing/2014/main" id="{C6932DA6-4F39-43D3-83EC-ADD01EB3D80C}"/>
              </a:ext>
            </a:extLst>
          </p:cNvPr>
          <p:cNvPicPr>
            <a:picLocks noChangeAspect="1" noChangeArrowheads="1"/>
          </p:cNvPicPr>
          <p:nvPr/>
        </p:nvPicPr>
        <p:blipFill>
          <a:blip r:embed="rId26"/>
          <a:srcRect/>
          <a:stretch/>
        </p:blipFill>
        <p:spPr bwMode="auto">
          <a:xfrm>
            <a:off x="5208217" y="1162845"/>
            <a:ext cx="1920240" cy="19202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3" name="Picture 12">
            <a:extLst>
              <a:ext uri="{FF2B5EF4-FFF2-40B4-BE49-F238E27FC236}">
                <a16:creationId xmlns:a16="http://schemas.microsoft.com/office/drawing/2014/main" id="{A3AE75B2-9DFB-2F2C-3D1D-2B15A373266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p:blipFill>
        <p:spPr bwMode="auto">
          <a:xfrm>
            <a:off x="7204728" y="1162845"/>
            <a:ext cx="1920240" cy="19202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4" name="Picture 12">
            <a:extLst>
              <a:ext uri="{FF2B5EF4-FFF2-40B4-BE49-F238E27FC236}">
                <a16:creationId xmlns:a16="http://schemas.microsoft.com/office/drawing/2014/main" id="{31DE285A-FE46-E484-5810-59896E9BFB6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p:blipFill>
        <p:spPr bwMode="auto">
          <a:xfrm>
            <a:off x="3211706" y="3174721"/>
            <a:ext cx="1920240" cy="192024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 name="Picture 1" descr="A hand pointing at something&#10;&#10;Description automatically generated">
            <a:extLst>
              <a:ext uri="{FF2B5EF4-FFF2-40B4-BE49-F238E27FC236}">
                <a16:creationId xmlns:a16="http://schemas.microsoft.com/office/drawing/2014/main" id="{33E60908-50CE-8585-6B98-47C951C615B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8022097">
            <a:off x="6559292" y="2267572"/>
            <a:ext cx="1133080" cy="1133080"/>
          </a:xfrm>
          <a:prstGeom prst="rect">
            <a:avLst/>
          </a:prstGeom>
        </p:spPr>
      </p:pic>
    </p:spTree>
    <p:extLst>
      <p:ext uri="{BB962C8B-B14F-4D97-AF65-F5344CB8AC3E}">
        <p14:creationId xmlns:p14="http://schemas.microsoft.com/office/powerpoint/2010/main" val="908949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2"/>
                                        </p:tgtEl>
                                      </p:cBhvr>
                                      <p:by x="75000" y="75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6" name="Group 8195">
            <a:extLst>
              <a:ext uri="{FF2B5EF4-FFF2-40B4-BE49-F238E27FC236}">
                <a16:creationId xmlns:a16="http://schemas.microsoft.com/office/drawing/2014/main" id="{7B261191-5A45-733E-8E3E-4F1A53465F9B}"/>
              </a:ext>
            </a:extLst>
          </p:cNvPr>
          <p:cNvGrpSpPr/>
          <p:nvPr/>
        </p:nvGrpSpPr>
        <p:grpSpPr>
          <a:xfrm>
            <a:off x="3791023" y="1180208"/>
            <a:ext cx="4632961" cy="17560339"/>
            <a:chOff x="3791023" y="1164968"/>
            <a:chExt cx="4632961" cy="17560339"/>
          </a:xfrm>
        </p:grpSpPr>
        <p:grpSp>
          <p:nvGrpSpPr>
            <p:cNvPr id="2" name="Group 1">
              <a:extLst>
                <a:ext uri="{FF2B5EF4-FFF2-40B4-BE49-F238E27FC236}">
                  <a16:creationId xmlns:a16="http://schemas.microsoft.com/office/drawing/2014/main" id="{DD6000FE-706A-DF3C-87B0-E6AB9AC19DE5}"/>
                </a:ext>
              </a:extLst>
            </p:cNvPr>
            <p:cNvGrpSpPr/>
            <p:nvPr/>
          </p:nvGrpSpPr>
          <p:grpSpPr>
            <a:xfrm>
              <a:off x="3791023" y="1164968"/>
              <a:ext cx="4632960" cy="5486400"/>
              <a:chOff x="3791023" y="1164968"/>
              <a:chExt cx="4632960" cy="5486400"/>
            </a:xfrm>
            <a:effectLst>
              <a:outerShdw blurRad="50800" dist="38100" dir="5400000" algn="t" rotWithShape="0">
                <a:prstClr val="black">
                  <a:alpha val="40000"/>
                </a:prstClr>
              </a:outerShdw>
            </a:effectLst>
          </p:grpSpPr>
          <p:grpSp>
            <p:nvGrpSpPr>
              <p:cNvPr id="1090" name="Group 1089">
                <a:extLst>
                  <a:ext uri="{FF2B5EF4-FFF2-40B4-BE49-F238E27FC236}">
                    <a16:creationId xmlns:a16="http://schemas.microsoft.com/office/drawing/2014/main" id="{174408A0-AC8A-78A6-93AE-214FE431D760}"/>
                  </a:ext>
                </a:extLst>
              </p:cNvPr>
              <p:cNvGrpSpPr/>
              <p:nvPr/>
            </p:nvGrpSpPr>
            <p:grpSpPr>
              <a:xfrm>
                <a:off x="3791023" y="1164968"/>
                <a:ext cx="4632960" cy="5486400"/>
                <a:chOff x="3820159" y="883919"/>
                <a:chExt cx="4632960" cy="5486400"/>
              </a:xfrm>
            </p:grpSpPr>
            <p:grpSp>
              <p:nvGrpSpPr>
                <p:cNvPr id="1035" name="Group 1034">
                  <a:extLst>
                    <a:ext uri="{FF2B5EF4-FFF2-40B4-BE49-F238E27FC236}">
                      <a16:creationId xmlns:a16="http://schemas.microsoft.com/office/drawing/2014/main" id="{0650525D-D320-9BD8-78C5-CBAE0E9B08E0}"/>
                    </a:ext>
                  </a:extLst>
                </p:cNvPr>
                <p:cNvGrpSpPr/>
                <p:nvPr/>
              </p:nvGrpSpPr>
              <p:grpSpPr>
                <a:xfrm>
                  <a:off x="3820159" y="883919"/>
                  <a:ext cx="4632960" cy="5486400"/>
                  <a:chOff x="3820160" y="883919"/>
                  <a:chExt cx="4632960" cy="5486400"/>
                </a:xfrm>
              </p:grpSpPr>
              <p:sp>
                <p:nvSpPr>
                  <p:cNvPr id="1036" name="Freeform: Shape 1035">
                    <a:extLst>
                      <a:ext uri="{FF2B5EF4-FFF2-40B4-BE49-F238E27FC236}">
                        <a16:creationId xmlns:a16="http://schemas.microsoft.com/office/drawing/2014/main" id="{5468C33B-308D-4B19-DFEB-3A7A9982C1B4}"/>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37" name="Picture 1036" descr="A black background with a black square&#10;&#10;Description automatically generated with medium confidence">
                    <a:extLst>
                      <a:ext uri="{FF2B5EF4-FFF2-40B4-BE49-F238E27FC236}">
                        <a16:creationId xmlns:a16="http://schemas.microsoft.com/office/drawing/2014/main" id="{86804E59-6AE1-C943-479D-CE8F0C505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38" name="Picture 1037" descr="A black background with a black square&#10;&#10;Description automatically generated with medium confidence">
                    <a:extLst>
                      <a:ext uri="{FF2B5EF4-FFF2-40B4-BE49-F238E27FC236}">
                        <a16:creationId xmlns:a16="http://schemas.microsoft.com/office/drawing/2014/main" id="{6788F9B5-5529-502B-67BD-F6556D6F3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39" name="Picture 1038" descr="A black background with a black square&#10;&#10;Description automatically generated with medium confidence">
                    <a:extLst>
                      <a:ext uri="{FF2B5EF4-FFF2-40B4-BE49-F238E27FC236}">
                        <a16:creationId xmlns:a16="http://schemas.microsoft.com/office/drawing/2014/main" id="{542E28EE-6AC8-626B-6F58-3DAE860D1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40" name="Rectangle 1039">
                    <a:extLst>
                      <a:ext uri="{FF2B5EF4-FFF2-40B4-BE49-F238E27FC236}">
                        <a16:creationId xmlns:a16="http://schemas.microsoft.com/office/drawing/2014/main" id="{5AAF9EE9-00C7-0E2F-9840-71627F206C78}"/>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043" name="TextBox 1042">
                    <a:extLst>
                      <a:ext uri="{FF2B5EF4-FFF2-40B4-BE49-F238E27FC236}">
                        <a16:creationId xmlns:a16="http://schemas.microsoft.com/office/drawing/2014/main" id="{05725321-759B-F5F0-828B-E98DE5ABA6C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45" name="TextBox 1044">
                    <a:extLst>
                      <a:ext uri="{FF2B5EF4-FFF2-40B4-BE49-F238E27FC236}">
                        <a16:creationId xmlns:a16="http://schemas.microsoft.com/office/drawing/2014/main" id="{85477FA8-20E0-255D-9044-9C396FD8286E}"/>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49" name="Picture 14">
                  <a:extLst>
                    <a:ext uri="{FF2B5EF4-FFF2-40B4-BE49-F238E27FC236}">
                      <a16:creationId xmlns:a16="http://schemas.microsoft.com/office/drawing/2014/main" id="{6D9AEFEC-FE53-3284-436A-05081E6F94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2">
                  <a:extLst>
                    <a:ext uri="{FF2B5EF4-FFF2-40B4-BE49-F238E27FC236}">
                      <a16:creationId xmlns:a16="http://schemas.microsoft.com/office/drawing/2014/main" id="{5C610196-C4C4-5281-C86B-F8090BBC2B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59" name="Picture 58" descr="A blue dress with black dots&#10;&#10;Description automatically generated">
                <a:extLst>
                  <a:ext uri="{FF2B5EF4-FFF2-40B4-BE49-F238E27FC236}">
                    <a16:creationId xmlns:a16="http://schemas.microsoft.com/office/drawing/2014/main" id="{C857A4DD-1190-5EAB-8424-6D80031E1F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5" name="Group 4">
              <a:extLst>
                <a:ext uri="{FF2B5EF4-FFF2-40B4-BE49-F238E27FC236}">
                  <a16:creationId xmlns:a16="http://schemas.microsoft.com/office/drawing/2014/main" id="{8A0A0620-19FB-F9BE-91C6-6564F9720EC9}"/>
                </a:ext>
              </a:extLst>
            </p:cNvPr>
            <p:cNvGrpSpPr/>
            <p:nvPr/>
          </p:nvGrpSpPr>
          <p:grpSpPr>
            <a:xfrm>
              <a:off x="3791024" y="7197468"/>
              <a:ext cx="4632960" cy="5486400"/>
              <a:chOff x="3791024" y="7197468"/>
              <a:chExt cx="4632960" cy="5486400"/>
            </a:xfrm>
          </p:grpSpPr>
          <p:grpSp>
            <p:nvGrpSpPr>
              <p:cNvPr id="1055" name="Group 1054">
                <a:extLst>
                  <a:ext uri="{FF2B5EF4-FFF2-40B4-BE49-F238E27FC236}">
                    <a16:creationId xmlns:a16="http://schemas.microsoft.com/office/drawing/2014/main" id="{F67D65CE-18C2-8807-0C35-1B7C660B5018}"/>
                  </a:ext>
                </a:extLst>
              </p:cNvPr>
              <p:cNvGrpSpPr/>
              <p:nvPr/>
            </p:nvGrpSpPr>
            <p:grpSpPr>
              <a:xfrm>
                <a:off x="3791024" y="7197468"/>
                <a:ext cx="4632960" cy="5486400"/>
                <a:chOff x="3820160" y="883919"/>
                <a:chExt cx="4632960" cy="5486400"/>
              </a:xfrm>
            </p:grpSpPr>
            <p:grpSp>
              <p:nvGrpSpPr>
                <p:cNvPr id="1056" name="Group 1055">
                  <a:extLst>
                    <a:ext uri="{FF2B5EF4-FFF2-40B4-BE49-F238E27FC236}">
                      <a16:creationId xmlns:a16="http://schemas.microsoft.com/office/drawing/2014/main" id="{0DC0EBCA-0845-1FE6-9512-C3847758ACB1}"/>
                    </a:ext>
                  </a:extLst>
                </p:cNvPr>
                <p:cNvGrpSpPr/>
                <p:nvPr/>
              </p:nvGrpSpPr>
              <p:grpSpPr>
                <a:xfrm>
                  <a:off x="3820160" y="883919"/>
                  <a:ext cx="4632960" cy="5486400"/>
                  <a:chOff x="3820160" y="883919"/>
                  <a:chExt cx="4632960" cy="5486400"/>
                </a:xfrm>
              </p:grpSpPr>
              <p:sp>
                <p:nvSpPr>
                  <p:cNvPr id="1059" name="Freeform: Shape 1058">
                    <a:extLst>
                      <a:ext uri="{FF2B5EF4-FFF2-40B4-BE49-F238E27FC236}">
                        <a16:creationId xmlns:a16="http://schemas.microsoft.com/office/drawing/2014/main" id="{9440EAE7-8116-9DB3-72D9-5D8959715BAE}"/>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60" name="Picture 1059" descr="A black background with a black square&#10;&#10;Description automatically generated with medium confidence">
                    <a:extLst>
                      <a:ext uri="{FF2B5EF4-FFF2-40B4-BE49-F238E27FC236}">
                        <a16:creationId xmlns:a16="http://schemas.microsoft.com/office/drawing/2014/main" id="{28A86181-A08B-FFE3-9202-D9E6A752F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61" name="Picture 1060" descr="A black background with a black square&#10;&#10;Description automatically generated with medium confidence">
                    <a:extLst>
                      <a:ext uri="{FF2B5EF4-FFF2-40B4-BE49-F238E27FC236}">
                        <a16:creationId xmlns:a16="http://schemas.microsoft.com/office/drawing/2014/main" id="{3BF733A6-8875-0395-2FAB-0431450D8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62" name="Picture 1061" descr="A black background with a black square&#10;&#10;Description automatically generated with medium confidence">
                    <a:extLst>
                      <a:ext uri="{FF2B5EF4-FFF2-40B4-BE49-F238E27FC236}">
                        <a16:creationId xmlns:a16="http://schemas.microsoft.com/office/drawing/2014/main" id="{79F5DCA8-2C7D-7909-1555-FD6806EED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63" name="Rectangle 1062">
                    <a:extLst>
                      <a:ext uri="{FF2B5EF4-FFF2-40B4-BE49-F238E27FC236}">
                        <a16:creationId xmlns:a16="http://schemas.microsoft.com/office/drawing/2014/main" id="{D0A835C0-C6DE-6095-29F3-B4160367127F}"/>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sp>
                <p:nvSpPr>
                  <p:cNvPr id="1065" name="TextBox 1064">
                    <a:extLst>
                      <a:ext uri="{FF2B5EF4-FFF2-40B4-BE49-F238E27FC236}">
                        <a16:creationId xmlns:a16="http://schemas.microsoft.com/office/drawing/2014/main" id="{BF07A58B-BD86-9EC7-658D-61B29E14C909}"/>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6" name="TextBox 1065">
                    <a:extLst>
                      <a:ext uri="{FF2B5EF4-FFF2-40B4-BE49-F238E27FC236}">
                        <a16:creationId xmlns:a16="http://schemas.microsoft.com/office/drawing/2014/main" id="{5CD8AD96-A57E-69F8-1C82-30458EF9B06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57" name="Picture 12">
                  <a:extLst>
                    <a:ext uri="{FF2B5EF4-FFF2-40B4-BE49-F238E27FC236}">
                      <a16:creationId xmlns:a16="http://schemas.microsoft.com/office/drawing/2014/main" id="{90476D9F-38F6-620B-5874-31071E2629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8" name="Picture 4">
                  <a:extLst>
                    <a:ext uri="{FF2B5EF4-FFF2-40B4-BE49-F238E27FC236}">
                      <a16:creationId xmlns:a16="http://schemas.microsoft.com/office/drawing/2014/main" id="{7390CA75-BB66-C236-5446-35A9D4FBD00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033871"/>
                  <a:ext cx="1808277" cy="36768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84DB80C-3A4C-F96F-7B38-C03B874644D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flipH="1">
                <a:off x="3955613" y="7199374"/>
                <a:ext cx="638373" cy="638373"/>
              </a:xfrm>
              <a:prstGeom prst="rect">
                <a:avLst/>
              </a:prstGeom>
            </p:spPr>
          </p:pic>
        </p:grpSp>
        <p:grpSp>
          <p:nvGrpSpPr>
            <p:cNvPr id="7" name="Group 6">
              <a:extLst>
                <a:ext uri="{FF2B5EF4-FFF2-40B4-BE49-F238E27FC236}">
                  <a16:creationId xmlns:a16="http://schemas.microsoft.com/office/drawing/2014/main" id="{81E925C8-1D5E-A66C-8528-56057FBE19A9}"/>
                </a:ext>
              </a:extLst>
            </p:cNvPr>
            <p:cNvGrpSpPr/>
            <p:nvPr/>
          </p:nvGrpSpPr>
          <p:grpSpPr>
            <a:xfrm>
              <a:off x="3791024" y="13238907"/>
              <a:ext cx="4632960" cy="5486400"/>
              <a:chOff x="3791024" y="13238907"/>
              <a:chExt cx="4632960" cy="5486400"/>
            </a:xfrm>
          </p:grpSpPr>
          <p:grpSp>
            <p:nvGrpSpPr>
              <p:cNvPr id="1074" name="Group 1073">
                <a:extLst>
                  <a:ext uri="{FF2B5EF4-FFF2-40B4-BE49-F238E27FC236}">
                    <a16:creationId xmlns:a16="http://schemas.microsoft.com/office/drawing/2014/main" id="{1E20D8A9-6C7D-3138-85B3-2752AFE73AD3}"/>
                  </a:ext>
                </a:extLst>
              </p:cNvPr>
              <p:cNvGrpSpPr/>
              <p:nvPr/>
            </p:nvGrpSpPr>
            <p:grpSpPr>
              <a:xfrm>
                <a:off x="3791024" y="13238907"/>
                <a:ext cx="4632960" cy="5486400"/>
                <a:chOff x="3820160" y="883919"/>
                <a:chExt cx="4632960" cy="5486400"/>
              </a:xfrm>
            </p:grpSpPr>
            <p:grpSp>
              <p:nvGrpSpPr>
                <p:cNvPr id="1075" name="Group 1074">
                  <a:extLst>
                    <a:ext uri="{FF2B5EF4-FFF2-40B4-BE49-F238E27FC236}">
                      <a16:creationId xmlns:a16="http://schemas.microsoft.com/office/drawing/2014/main" id="{18B4A42E-CB54-0E8B-32D2-00AD2667DE41}"/>
                    </a:ext>
                  </a:extLst>
                </p:cNvPr>
                <p:cNvGrpSpPr/>
                <p:nvPr/>
              </p:nvGrpSpPr>
              <p:grpSpPr>
                <a:xfrm>
                  <a:off x="3820160" y="883919"/>
                  <a:ext cx="4632960" cy="5486400"/>
                  <a:chOff x="3820160" y="883919"/>
                  <a:chExt cx="4632960" cy="5486400"/>
                </a:xfrm>
              </p:grpSpPr>
              <p:sp>
                <p:nvSpPr>
                  <p:cNvPr id="1078" name="Freeform: Shape 1077">
                    <a:extLst>
                      <a:ext uri="{FF2B5EF4-FFF2-40B4-BE49-F238E27FC236}">
                        <a16:creationId xmlns:a16="http://schemas.microsoft.com/office/drawing/2014/main" id="{0A4ADBA7-74D8-9C54-765A-2BBC62AC66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79" name="Picture 1078" descr="A black background with a black square&#10;&#10;Description automatically generated with medium confidence">
                    <a:extLst>
                      <a:ext uri="{FF2B5EF4-FFF2-40B4-BE49-F238E27FC236}">
                        <a16:creationId xmlns:a16="http://schemas.microsoft.com/office/drawing/2014/main" id="{74BCEC32-9032-4959-50B2-60A295F1C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0" name="Picture 1079" descr="A black background with a black square&#10;&#10;Description automatically generated with medium confidence">
                    <a:extLst>
                      <a:ext uri="{FF2B5EF4-FFF2-40B4-BE49-F238E27FC236}">
                        <a16:creationId xmlns:a16="http://schemas.microsoft.com/office/drawing/2014/main" id="{7DE9949D-91BE-49F2-1971-C678923D8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1" name="Picture 1080" descr="A black background with a black square&#10;&#10;Description automatically generated with medium confidence">
                    <a:extLst>
                      <a:ext uri="{FF2B5EF4-FFF2-40B4-BE49-F238E27FC236}">
                        <a16:creationId xmlns:a16="http://schemas.microsoft.com/office/drawing/2014/main" id="{7A4EEAB6-8772-A9DC-CEA0-9861D6086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2" name="Rectangle 1081">
                    <a:extLst>
                      <a:ext uri="{FF2B5EF4-FFF2-40B4-BE49-F238E27FC236}">
                        <a16:creationId xmlns:a16="http://schemas.microsoft.com/office/drawing/2014/main" id="{9A9D6A3B-E0B5-FCF7-7FE2-BA5C4071446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4" name="TextBox 1083">
                    <a:extLst>
                      <a:ext uri="{FF2B5EF4-FFF2-40B4-BE49-F238E27FC236}">
                        <a16:creationId xmlns:a16="http://schemas.microsoft.com/office/drawing/2014/main" id="{BDCC1BAA-1F57-CA61-7DA8-6D7BA40DA4E0}"/>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5" name="TextBox 1084">
                    <a:extLst>
                      <a:ext uri="{FF2B5EF4-FFF2-40B4-BE49-F238E27FC236}">
                        <a16:creationId xmlns:a16="http://schemas.microsoft.com/office/drawing/2014/main" id="{BF3B3C12-A1AE-9E0B-210C-4FAD5EFBE703}"/>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76" name="Picture 12">
                  <a:extLst>
                    <a:ext uri="{FF2B5EF4-FFF2-40B4-BE49-F238E27FC236}">
                      <a16:creationId xmlns:a16="http://schemas.microsoft.com/office/drawing/2014/main" id="{2FC46F29-1C29-283B-B189-52ED56BC01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7" name="Picture 14">
                  <a:extLst>
                    <a:ext uri="{FF2B5EF4-FFF2-40B4-BE49-F238E27FC236}">
                      <a16:creationId xmlns:a16="http://schemas.microsoft.com/office/drawing/2014/main" id="{DB02FC39-DC81-9ABD-0DE1-009670BA656B}"/>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3AC4FFB-D279-294C-A9EE-F3CC8426D8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6">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8"/>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3">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FB401F05-C6CB-AA46-9EA3-7B9B1A199177}"/>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3EB2E72-E0DD-D26B-3188-6EE96720F470}"/>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9"/>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11690BAA-46BE-B689-66E0-4ACD37750896}"/>
                </a:ext>
              </a:extLst>
            </p:cNvPr>
            <p:cNvPicPr>
              <a:picLocks noChangeAspect="1"/>
            </p:cNvPicPr>
            <p:nvPr/>
          </p:nvPicPr>
          <p:blipFill>
            <a:blip r:embed="rId30">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F1FA7C63-73A6-0ABF-FADE-A45FF1C09258}"/>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27BFF0C2-0475-3CE3-94E1-A61829C72AD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4" name="Picture 8223">
              <a:extLst>
                <a:ext uri="{FF2B5EF4-FFF2-40B4-BE49-F238E27FC236}">
                  <a16:creationId xmlns:a16="http://schemas.microsoft.com/office/drawing/2014/main" id="{B5E32B75-37FC-AFBE-CE74-9AC3F0EB7DD7}"/>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6" name="Group 8225">
            <a:extLst>
              <a:ext uri="{FF2B5EF4-FFF2-40B4-BE49-F238E27FC236}">
                <a16:creationId xmlns:a16="http://schemas.microsoft.com/office/drawing/2014/main" id="{685CEBA4-3902-FD2E-FCEA-626D63E98A42}"/>
              </a:ext>
            </a:extLst>
          </p:cNvPr>
          <p:cNvGrpSpPr/>
          <p:nvPr/>
        </p:nvGrpSpPr>
        <p:grpSpPr>
          <a:xfrm>
            <a:off x="187003" y="4339144"/>
            <a:ext cx="2439888" cy="594359"/>
            <a:chOff x="1" y="3947550"/>
            <a:chExt cx="2439888" cy="685799"/>
          </a:xfrm>
        </p:grpSpPr>
        <p:sp>
          <p:nvSpPr>
            <p:cNvPr id="8227" name="Rectangle 8226">
              <a:extLst>
                <a:ext uri="{FF2B5EF4-FFF2-40B4-BE49-F238E27FC236}">
                  <a16:creationId xmlns:a16="http://schemas.microsoft.com/office/drawing/2014/main" id="{40B408E0-D11D-02BE-6155-99476A0BF52C}"/>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32" name="Picture 8231">
              <a:extLst>
                <a:ext uri="{FF2B5EF4-FFF2-40B4-BE49-F238E27FC236}">
                  <a16:creationId xmlns:a16="http://schemas.microsoft.com/office/drawing/2014/main" id="{92DA786C-B18F-19FD-21E8-3995EF2BF81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33" name="Group 8232">
            <a:extLst>
              <a:ext uri="{FF2B5EF4-FFF2-40B4-BE49-F238E27FC236}">
                <a16:creationId xmlns:a16="http://schemas.microsoft.com/office/drawing/2014/main" id="{278FB37E-EE4A-E62D-6ADA-65458B1CD0AF}"/>
              </a:ext>
            </a:extLst>
          </p:cNvPr>
          <p:cNvGrpSpPr/>
          <p:nvPr/>
        </p:nvGrpSpPr>
        <p:grpSpPr>
          <a:xfrm>
            <a:off x="187003" y="4969898"/>
            <a:ext cx="2439888" cy="594360"/>
            <a:chOff x="1" y="4758256"/>
            <a:chExt cx="2439888" cy="685800"/>
          </a:xfrm>
        </p:grpSpPr>
        <p:sp>
          <p:nvSpPr>
            <p:cNvPr id="8234" name="Rectangle 8233">
              <a:extLst>
                <a:ext uri="{FF2B5EF4-FFF2-40B4-BE49-F238E27FC236}">
                  <a16:creationId xmlns:a16="http://schemas.microsoft.com/office/drawing/2014/main" id="{20F56830-45B6-BACB-8F1E-416A0BC53BC9}"/>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9"/>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35" name="Picture 8234">
              <a:extLst>
                <a:ext uri="{FF2B5EF4-FFF2-40B4-BE49-F238E27FC236}">
                  <a16:creationId xmlns:a16="http://schemas.microsoft.com/office/drawing/2014/main" id="{4A0B5F12-F516-9766-EA51-643932E635A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9" name="Group 8238">
            <a:extLst>
              <a:ext uri="{FF2B5EF4-FFF2-40B4-BE49-F238E27FC236}">
                <a16:creationId xmlns:a16="http://schemas.microsoft.com/office/drawing/2014/main" id="{0D612A6B-5489-73DB-E4D9-AA34461F6CF7}"/>
              </a:ext>
            </a:extLst>
          </p:cNvPr>
          <p:cNvGrpSpPr/>
          <p:nvPr/>
        </p:nvGrpSpPr>
        <p:grpSpPr>
          <a:xfrm>
            <a:off x="176680" y="3703392"/>
            <a:ext cx="2439888" cy="594359"/>
            <a:chOff x="1" y="3947549"/>
            <a:chExt cx="2439888" cy="685799"/>
          </a:xfrm>
        </p:grpSpPr>
        <p:sp>
          <p:nvSpPr>
            <p:cNvPr id="8240" name="Rectangle 8239">
              <a:extLst>
                <a:ext uri="{FF2B5EF4-FFF2-40B4-BE49-F238E27FC236}">
                  <a16:creationId xmlns:a16="http://schemas.microsoft.com/office/drawing/2014/main" id="{22BD498F-2271-CB4D-4F4B-BE229835FC0C}"/>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41" name="Picture 8240">
              <a:extLst>
                <a:ext uri="{FF2B5EF4-FFF2-40B4-BE49-F238E27FC236}">
                  <a16:creationId xmlns:a16="http://schemas.microsoft.com/office/drawing/2014/main" id="{8F8B1552-6642-AF31-A037-9A74F137B0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
        <p:nvSpPr>
          <p:cNvPr id="8" name="Speech Bubble: Rectangle 7">
            <a:extLst>
              <a:ext uri="{FF2B5EF4-FFF2-40B4-BE49-F238E27FC236}">
                <a16:creationId xmlns:a16="http://schemas.microsoft.com/office/drawing/2014/main" id="{99D16C17-3BFA-23B6-A4E3-850464F5DD78}"/>
              </a:ext>
            </a:extLst>
          </p:cNvPr>
          <p:cNvSpPr/>
          <p:nvPr/>
        </p:nvSpPr>
        <p:spPr>
          <a:xfrm>
            <a:off x="4763440" y="656366"/>
            <a:ext cx="2627168" cy="481551"/>
          </a:xfrm>
          <a:prstGeom prst="wedgeRectCallout">
            <a:avLst>
              <a:gd name="adj1" fmla="val -54460"/>
              <a:gd name="adj2" fmla="val -3759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Please fill in your  Personal Sizing Information in your User Settings</a:t>
            </a:r>
          </a:p>
        </p:txBody>
      </p:sp>
      <p:pic>
        <p:nvPicPr>
          <p:cNvPr id="3" name="Picture 2" descr="A hand pointing at something&#10;&#10;Description automatically generated">
            <a:extLst>
              <a:ext uri="{FF2B5EF4-FFF2-40B4-BE49-F238E27FC236}">
                <a16:creationId xmlns:a16="http://schemas.microsoft.com/office/drawing/2014/main" id="{206FC3CD-608F-4501-78E8-49ED7AACB1CA}"/>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rot="20806142">
            <a:off x="4204219" y="895427"/>
            <a:ext cx="1133080" cy="1133080"/>
          </a:xfrm>
          <a:prstGeom prst="rect">
            <a:avLst/>
          </a:prstGeom>
        </p:spPr>
      </p:pic>
    </p:spTree>
    <p:extLst>
      <p:ext uri="{BB962C8B-B14F-4D97-AF65-F5344CB8AC3E}">
        <p14:creationId xmlns:p14="http://schemas.microsoft.com/office/powerpoint/2010/main" val="621630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3" name="Group 1112">
            <a:extLst>
              <a:ext uri="{FF2B5EF4-FFF2-40B4-BE49-F238E27FC236}">
                <a16:creationId xmlns:a16="http://schemas.microsoft.com/office/drawing/2014/main" id="{21D81292-C109-3B86-4613-6EFD3B88E50A}"/>
              </a:ext>
            </a:extLst>
          </p:cNvPr>
          <p:cNvGrpSpPr/>
          <p:nvPr/>
        </p:nvGrpSpPr>
        <p:grpSpPr>
          <a:xfrm>
            <a:off x="3699964" y="-4846777"/>
            <a:ext cx="4636008" cy="23518517"/>
            <a:chOff x="3852100" y="5791404"/>
            <a:chExt cx="4636008" cy="23518517"/>
          </a:xfrm>
        </p:grpSpPr>
        <p:grpSp>
          <p:nvGrpSpPr>
            <p:cNvPr id="1036" name="Group 1035">
              <a:extLst>
                <a:ext uri="{FF2B5EF4-FFF2-40B4-BE49-F238E27FC236}">
                  <a16:creationId xmlns:a16="http://schemas.microsoft.com/office/drawing/2014/main" id="{4A2A9D74-564E-07E0-761B-00328F19BF27}"/>
                </a:ext>
              </a:extLst>
            </p:cNvPr>
            <p:cNvGrpSpPr/>
            <p:nvPr/>
          </p:nvGrpSpPr>
          <p:grpSpPr>
            <a:xfrm>
              <a:off x="3852100" y="5791404"/>
              <a:ext cx="4636008" cy="5485644"/>
              <a:chOff x="3814941" y="1163594"/>
              <a:chExt cx="4636008" cy="5485644"/>
            </a:xfrm>
          </p:grpSpPr>
          <p:sp>
            <p:nvSpPr>
              <p:cNvPr id="1062" name="Rectangle 1061">
                <a:extLst>
                  <a:ext uri="{FF2B5EF4-FFF2-40B4-BE49-F238E27FC236}">
                    <a16:creationId xmlns:a16="http://schemas.microsoft.com/office/drawing/2014/main" id="{D9585C5B-5084-48CE-E06A-10741ECED438}"/>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AutoShape 4" descr="a piece of brown paper with a white background">
                <a:extLst>
                  <a:ext uri="{FF2B5EF4-FFF2-40B4-BE49-F238E27FC236}">
                    <a16:creationId xmlns:a16="http://schemas.microsoft.com/office/drawing/2014/main" id="{C0ED4D70-89DF-3654-9C05-21A7013EAA38}"/>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64" name="Picture 1063" descr="A black background with a black square&#10;&#10;Description automatically generated with medium confidence">
                <a:extLst>
                  <a:ext uri="{FF2B5EF4-FFF2-40B4-BE49-F238E27FC236}">
                    <a16:creationId xmlns:a16="http://schemas.microsoft.com/office/drawing/2014/main" id="{14C4FBCF-2BB5-122B-5D97-E6E16BBC379C}"/>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1065" name="Picture 1064" descr="A black background with a black square&#10;&#10;Description automatically generated with medium confidence">
                <a:extLst>
                  <a:ext uri="{FF2B5EF4-FFF2-40B4-BE49-F238E27FC236}">
                    <a16:creationId xmlns:a16="http://schemas.microsoft.com/office/drawing/2014/main" id="{DC0A33A4-769D-BA8D-93EB-A5D355BB6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1066" name="Picture 1065" descr="A black background with a black square&#10;&#10;Description automatically generated with medium confidence">
                <a:extLst>
                  <a:ext uri="{FF2B5EF4-FFF2-40B4-BE49-F238E27FC236}">
                    <a16:creationId xmlns:a16="http://schemas.microsoft.com/office/drawing/2014/main" id="{9179EB19-7A21-55BC-CBB3-CB2B7AD50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1067" name="Rectangle 1066">
                <a:extLst>
                  <a:ext uri="{FF2B5EF4-FFF2-40B4-BE49-F238E27FC236}">
                    <a16:creationId xmlns:a16="http://schemas.microsoft.com/office/drawing/2014/main" id="{BC813F60-B0E5-AFA3-DB26-C3A6D4F1E7F1}"/>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1068" name="TextBox 1067">
                <a:extLst>
                  <a:ext uri="{FF2B5EF4-FFF2-40B4-BE49-F238E27FC236}">
                    <a16:creationId xmlns:a16="http://schemas.microsoft.com/office/drawing/2014/main" id="{D508A61B-4E8C-91D7-E6AD-D930ED7AAD4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9" name="TextBox 1068">
                <a:extLst>
                  <a:ext uri="{FF2B5EF4-FFF2-40B4-BE49-F238E27FC236}">
                    <a16:creationId xmlns:a16="http://schemas.microsoft.com/office/drawing/2014/main" id="{AAB774CA-5A97-A896-D46D-260814BC5503}"/>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070" name="Picture 12">
                <a:extLst>
                  <a:ext uri="{FF2B5EF4-FFF2-40B4-BE49-F238E27FC236}">
                    <a16:creationId xmlns:a16="http://schemas.microsoft.com/office/drawing/2014/main" id="{9EB827B3-95A0-C369-B887-3BD205F7D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1" name="Picture 4">
                <a:extLst>
                  <a:ext uri="{FF2B5EF4-FFF2-40B4-BE49-F238E27FC236}">
                    <a16:creationId xmlns:a16="http://schemas.microsoft.com/office/drawing/2014/main" id="{A3E1BFF7-F1B7-F087-D1FE-3E5E930F637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1071">
                <a:extLst>
                  <a:ext uri="{FF2B5EF4-FFF2-40B4-BE49-F238E27FC236}">
                    <a16:creationId xmlns:a16="http://schemas.microsoft.com/office/drawing/2014/main" id="{258CAAB4-91D2-C732-9F79-185777C0CBD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037" name="Group 1036">
              <a:extLst>
                <a:ext uri="{FF2B5EF4-FFF2-40B4-BE49-F238E27FC236}">
                  <a16:creationId xmlns:a16="http://schemas.microsoft.com/office/drawing/2014/main" id="{FC53F55A-BC1C-6AD3-95EC-CD255E9F7A61}"/>
                </a:ext>
              </a:extLst>
            </p:cNvPr>
            <p:cNvGrpSpPr/>
            <p:nvPr/>
          </p:nvGrpSpPr>
          <p:grpSpPr>
            <a:xfrm>
              <a:off x="3852100" y="11801858"/>
              <a:ext cx="4636008" cy="5485644"/>
              <a:chOff x="3814941" y="1163594"/>
              <a:chExt cx="4636008" cy="5485644"/>
            </a:xfrm>
          </p:grpSpPr>
          <p:sp>
            <p:nvSpPr>
              <p:cNvPr id="1050" name="Rectangle 1049">
                <a:extLst>
                  <a:ext uri="{FF2B5EF4-FFF2-40B4-BE49-F238E27FC236}">
                    <a16:creationId xmlns:a16="http://schemas.microsoft.com/office/drawing/2014/main" id="{9F5BCB59-837A-D3B9-AA72-D63D797A17E7}"/>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AutoShape 4" descr="a piece of brown paper with a white background">
                <a:extLst>
                  <a:ext uri="{FF2B5EF4-FFF2-40B4-BE49-F238E27FC236}">
                    <a16:creationId xmlns:a16="http://schemas.microsoft.com/office/drawing/2014/main" id="{5F45D7EE-0193-2DE3-F89D-EA865C9C0188}"/>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3" name="Picture 1052" descr="A black background with a black square&#10;&#10;Description automatically generated with medium confidence">
                <a:extLst>
                  <a:ext uri="{FF2B5EF4-FFF2-40B4-BE49-F238E27FC236}">
                    <a16:creationId xmlns:a16="http://schemas.microsoft.com/office/drawing/2014/main" id="{F67FC03B-2C41-635B-826B-311767E1C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1054" name="Picture 1053" descr="A black background with a black square&#10;&#10;Description automatically generated with medium confidence">
                <a:extLst>
                  <a:ext uri="{FF2B5EF4-FFF2-40B4-BE49-F238E27FC236}">
                    <a16:creationId xmlns:a16="http://schemas.microsoft.com/office/drawing/2014/main" id="{B281F49E-E5BF-9F4C-B968-33E54E3B3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1055" name="Picture 1054" descr="A black background with a black square&#10;&#10;Description automatically generated with medium confidence">
                <a:extLst>
                  <a:ext uri="{FF2B5EF4-FFF2-40B4-BE49-F238E27FC236}">
                    <a16:creationId xmlns:a16="http://schemas.microsoft.com/office/drawing/2014/main" id="{2C3B2DBF-130E-B7DA-3971-9B93B28D8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1056" name="Rectangle 1055">
                <a:extLst>
                  <a:ext uri="{FF2B5EF4-FFF2-40B4-BE49-F238E27FC236}">
                    <a16:creationId xmlns:a16="http://schemas.microsoft.com/office/drawing/2014/main" id="{87A3C3F2-2146-594D-DA07-603E10DF03C3}"/>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57" name="TextBox 1056">
                <a:extLst>
                  <a:ext uri="{FF2B5EF4-FFF2-40B4-BE49-F238E27FC236}">
                    <a16:creationId xmlns:a16="http://schemas.microsoft.com/office/drawing/2014/main" id="{D9A0BAE6-8890-BDC7-C2CB-F492DB873775}"/>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058" name="TextBox 1057">
                <a:extLst>
                  <a:ext uri="{FF2B5EF4-FFF2-40B4-BE49-F238E27FC236}">
                    <a16:creationId xmlns:a16="http://schemas.microsoft.com/office/drawing/2014/main" id="{5D2D72A3-2499-E27F-C59F-F54BAFCA4261}"/>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059" name="Picture 12">
                <a:extLst>
                  <a:ext uri="{FF2B5EF4-FFF2-40B4-BE49-F238E27FC236}">
                    <a16:creationId xmlns:a16="http://schemas.microsoft.com/office/drawing/2014/main" id="{B383EAF9-7794-F9C6-4C68-EDA600E31242}"/>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0" name="Picture 4">
                <a:extLst>
                  <a:ext uri="{FF2B5EF4-FFF2-40B4-BE49-F238E27FC236}">
                    <a16:creationId xmlns:a16="http://schemas.microsoft.com/office/drawing/2014/main" id="{B0702336-D992-25C6-6113-A19B9DFA2E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1060">
                <a:extLst>
                  <a:ext uri="{FF2B5EF4-FFF2-40B4-BE49-F238E27FC236}">
                    <a16:creationId xmlns:a16="http://schemas.microsoft.com/office/drawing/2014/main" id="{5748FAB0-0A5F-481E-7A75-5062D78099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074" name="Group 1073">
              <a:extLst>
                <a:ext uri="{FF2B5EF4-FFF2-40B4-BE49-F238E27FC236}">
                  <a16:creationId xmlns:a16="http://schemas.microsoft.com/office/drawing/2014/main" id="{479ED9D5-B33A-DA1C-EABD-1B9CCF59F422}"/>
                </a:ext>
              </a:extLst>
            </p:cNvPr>
            <p:cNvGrpSpPr/>
            <p:nvPr/>
          </p:nvGrpSpPr>
          <p:grpSpPr>
            <a:xfrm>
              <a:off x="3853624" y="23823521"/>
              <a:ext cx="4632960" cy="5486400"/>
              <a:chOff x="3791023" y="1164968"/>
              <a:chExt cx="4632960" cy="5486400"/>
            </a:xfrm>
            <a:effectLst>
              <a:outerShdw blurRad="50800" dist="38100" dir="5400000" algn="t" rotWithShape="0">
                <a:prstClr val="black">
                  <a:alpha val="40000"/>
                </a:prstClr>
              </a:outerShdw>
            </a:effectLst>
          </p:grpSpPr>
          <p:grpSp>
            <p:nvGrpSpPr>
              <p:cNvPr id="1101" name="Group 1100">
                <a:extLst>
                  <a:ext uri="{FF2B5EF4-FFF2-40B4-BE49-F238E27FC236}">
                    <a16:creationId xmlns:a16="http://schemas.microsoft.com/office/drawing/2014/main" id="{3B04BA3A-4CC8-189F-E119-8DA72B396BC1}"/>
                  </a:ext>
                </a:extLst>
              </p:cNvPr>
              <p:cNvGrpSpPr/>
              <p:nvPr/>
            </p:nvGrpSpPr>
            <p:grpSpPr>
              <a:xfrm>
                <a:off x="3791023" y="1164968"/>
                <a:ext cx="4632960" cy="5486400"/>
                <a:chOff x="3820159" y="883919"/>
                <a:chExt cx="4632960" cy="5486400"/>
              </a:xfrm>
            </p:grpSpPr>
            <p:grpSp>
              <p:nvGrpSpPr>
                <p:cNvPr id="1103" name="Group 1102">
                  <a:extLst>
                    <a:ext uri="{FF2B5EF4-FFF2-40B4-BE49-F238E27FC236}">
                      <a16:creationId xmlns:a16="http://schemas.microsoft.com/office/drawing/2014/main" id="{6F2423DA-2C3D-24DC-3B4B-FA6FF1843388}"/>
                    </a:ext>
                  </a:extLst>
                </p:cNvPr>
                <p:cNvGrpSpPr/>
                <p:nvPr/>
              </p:nvGrpSpPr>
              <p:grpSpPr>
                <a:xfrm>
                  <a:off x="3820159" y="883919"/>
                  <a:ext cx="4632960" cy="5486400"/>
                  <a:chOff x="3820160" y="883919"/>
                  <a:chExt cx="4632960" cy="5486400"/>
                </a:xfrm>
              </p:grpSpPr>
              <p:sp>
                <p:nvSpPr>
                  <p:cNvPr id="1106" name="Freeform: Shape 1105">
                    <a:extLst>
                      <a:ext uri="{FF2B5EF4-FFF2-40B4-BE49-F238E27FC236}">
                        <a16:creationId xmlns:a16="http://schemas.microsoft.com/office/drawing/2014/main" id="{ABDD8C8A-D820-3FCB-5C91-257AD8D4CF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07" name="Picture 1106" descr="A black background with a black square&#10;&#10;Description automatically generated with medium confidence">
                    <a:extLst>
                      <a:ext uri="{FF2B5EF4-FFF2-40B4-BE49-F238E27FC236}">
                        <a16:creationId xmlns:a16="http://schemas.microsoft.com/office/drawing/2014/main" id="{E8AF81E3-94B6-B068-89B0-A3B8B0F3C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108" name="Picture 1107" descr="A black background with a black square&#10;&#10;Description automatically generated with medium confidence">
                    <a:extLst>
                      <a:ext uri="{FF2B5EF4-FFF2-40B4-BE49-F238E27FC236}">
                        <a16:creationId xmlns:a16="http://schemas.microsoft.com/office/drawing/2014/main" id="{B060434A-AE7D-9915-1810-BEA67CB6C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109" name="Picture 1108" descr="A black background with a black square&#10;&#10;Description automatically generated with medium confidence">
                    <a:extLst>
                      <a:ext uri="{FF2B5EF4-FFF2-40B4-BE49-F238E27FC236}">
                        <a16:creationId xmlns:a16="http://schemas.microsoft.com/office/drawing/2014/main" id="{5AAE3DF8-5144-D3A3-0C31-CFA845A978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110" name="Rectangle 1109">
                    <a:extLst>
                      <a:ext uri="{FF2B5EF4-FFF2-40B4-BE49-F238E27FC236}">
                        <a16:creationId xmlns:a16="http://schemas.microsoft.com/office/drawing/2014/main" id="{0DD08D0A-A641-F845-C4C1-1AE18F5EB14C}"/>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111" name="TextBox 1110">
                    <a:extLst>
                      <a:ext uri="{FF2B5EF4-FFF2-40B4-BE49-F238E27FC236}">
                        <a16:creationId xmlns:a16="http://schemas.microsoft.com/office/drawing/2014/main" id="{B926E292-D590-CFD7-4487-9D6411B8264E}"/>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112" name="TextBox 1111">
                    <a:extLst>
                      <a:ext uri="{FF2B5EF4-FFF2-40B4-BE49-F238E27FC236}">
                        <a16:creationId xmlns:a16="http://schemas.microsoft.com/office/drawing/2014/main" id="{CB9E16C0-292D-6FF1-3AAF-C7C8637F5C1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104" name="Picture 14">
                  <a:extLst>
                    <a:ext uri="{FF2B5EF4-FFF2-40B4-BE49-F238E27FC236}">
                      <a16:creationId xmlns:a16="http://schemas.microsoft.com/office/drawing/2014/main" id="{0053BFBD-CC0A-A669-93EB-4DA02D7864C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12">
                  <a:extLst>
                    <a:ext uri="{FF2B5EF4-FFF2-40B4-BE49-F238E27FC236}">
                      <a16:creationId xmlns:a16="http://schemas.microsoft.com/office/drawing/2014/main" id="{FA301D70-0574-07D2-87D4-D79B47E7105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102" name="Picture 1101" descr="A blue dress with black dots&#10;&#10;Description automatically generated">
                <a:extLst>
                  <a:ext uri="{FF2B5EF4-FFF2-40B4-BE49-F238E27FC236}">
                    <a16:creationId xmlns:a16="http://schemas.microsoft.com/office/drawing/2014/main" id="{47EE827E-5C32-06C9-F1C6-71D7693801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1076" name="Group 1075">
              <a:extLst>
                <a:ext uri="{FF2B5EF4-FFF2-40B4-BE49-F238E27FC236}">
                  <a16:creationId xmlns:a16="http://schemas.microsoft.com/office/drawing/2014/main" id="{17B8481F-62BB-15B6-A6B6-C4602A7799D7}"/>
                </a:ext>
              </a:extLst>
            </p:cNvPr>
            <p:cNvGrpSpPr/>
            <p:nvPr/>
          </p:nvGrpSpPr>
          <p:grpSpPr>
            <a:xfrm>
              <a:off x="3853624" y="17812312"/>
              <a:ext cx="4632960" cy="5486400"/>
              <a:chOff x="3791024" y="13238907"/>
              <a:chExt cx="4632960" cy="5486400"/>
            </a:xfrm>
          </p:grpSpPr>
          <p:grpSp>
            <p:nvGrpSpPr>
              <p:cNvPr id="1077" name="Group 1076">
                <a:extLst>
                  <a:ext uri="{FF2B5EF4-FFF2-40B4-BE49-F238E27FC236}">
                    <a16:creationId xmlns:a16="http://schemas.microsoft.com/office/drawing/2014/main" id="{91DEB00A-5108-868D-204A-9420A7CCEC0C}"/>
                  </a:ext>
                </a:extLst>
              </p:cNvPr>
              <p:cNvGrpSpPr/>
              <p:nvPr/>
            </p:nvGrpSpPr>
            <p:grpSpPr>
              <a:xfrm>
                <a:off x="3791024" y="13238907"/>
                <a:ext cx="4632960" cy="5486400"/>
                <a:chOff x="3820160" y="883919"/>
                <a:chExt cx="4632960" cy="5486400"/>
              </a:xfrm>
            </p:grpSpPr>
            <p:grpSp>
              <p:nvGrpSpPr>
                <p:cNvPr id="1079" name="Group 1078">
                  <a:extLst>
                    <a:ext uri="{FF2B5EF4-FFF2-40B4-BE49-F238E27FC236}">
                      <a16:creationId xmlns:a16="http://schemas.microsoft.com/office/drawing/2014/main" id="{BA24D651-6A0E-5DDA-412F-54D0CFABDC9D}"/>
                    </a:ext>
                  </a:extLst>
                </p:cNvPr>
                <p:cNvGrpSpPr/>
                <p:nvPr/>
              </p:nvGrpSpPr>
              <p:grpSpPr>
                <a:xfrm>
                  <a:off x="3820160" y="883919"/>
                  <a:ext cx="4632960" cy="5486400"/>
                  <a:chOff x="3820160" y="883919"/>
                  <a:chExt cx="4632960" cy="5486400"/>
                </a:xfrm>
              </p:grpSpPr>
              <p:sp>
                <p:nvSpPr>
                  <p:cNvPr id="1082" name="Freeform: Shape 1081">
                    <a:extLst>
                      <a:ext uri="{FF2B5EF4-FFF2-40B4-BE49-F238E27FC236}">
                        <a16:creationId xmlns:a16="http://schemas.microsoft.com/office/drawing/2014/main" id="{7244BC9C-833E-3EDA-B88C-8750E25EA737}"/>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83" name="Picture 1082" descr="A black background with a black square&#10;&#10;Description automatically generated with medium confidence">
                    <a:extLst>
                      <a:ext uri="{FF2B5EF4-FFF2-40B4-BE49-F238E27FC236}">
                        <a16:creationId xmlns:a16="http://schemas.microsoft.com/office/drawing/2014/main" id="{15375633-98F7-77ED-443D-1298A271C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4" name="Picture 1083" descr="A black background with a black square&#10;&#10;Description automatically generated with medium confidence">
                    <a:extLst>
                      <a:ext uri="{FF2B5EF4-FFF2-40B4-BE49-F238E27FC236}">
                        <a16:creationId xmlns:a16="http://schemas.microsoft.com/office/drawing/2014/main" id="{00A95B82-1B91-5772-0FCA-66B3B72E2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5" name="Picture 1084" descr="A black background with a black square&#10;&#10;Description automatically generated with medium confidence">
                    <a:extLst>
                      <a:ext uri="{FF2B5EF4-FFF2-40B4-BE49-F238E27FC236}">
                        <a16:creationId xmlns:a16="http://schemas.microsoft.com/office/drawing/2014/main" id="{2C75ABAD-B5EB-5760-13EA-D3142DAAF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6" name="Rectangle 1085">
                    <a:extLst>
                      <a:ext uri="{FF2B5EF4-FFF2-40B4-BE49-F238E27FC236}">
                        <a16:creationId xmlns:a16="http://schemas.microsoft.com/office/drawing/2014/main" id="{A34E42B8-17B8-E28D-1CD2-F19A24CAB5F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7" name="TextBox 1086">
                    <a:extLst>
                      <a:ext uri="{FF2B5EF4-FFF2-40B4-BE49-F238E27FC236}">
                        <a16:creationId xmlns:a16="http://schemas.microsoft.com/office/drawing/2014/main" id="{202220AB-C205-7CEB-966C-543DD009FA7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8" name="TextBox 1087">
                    <a:extLst>
                      <a:ext uri="{FF2B5EF4-FFF2-40B4-BE49-F238E27FC236}">
                        <a16:creationId xmlns:a16="http://schemas.microsoft.com/office/drawing/2014/main" id="{F605EA6C-412E-B047-6B61-9E9BB3164414}"/>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80" name="Picture 12">
                  <a:extLst>
                    <a:ext uri="{FF2B5EF4-FFF2-40B4-BE49-F238E27FC236}">
                      <a16:creationId xmlns:a16="http://schemas.microsoft.com/office/drawing/2014/main" id="{2779E5D8-6561-92E4-B2C0-170DD57929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81" name="Picture 14">
                  <a:extLst>
                    <a:ext uri="{FF2B5EF4-FFF2-40B4-BE49-F238E27FC236}">
                      <a16:creationId xmlns:a16="http://schemas.microsoft.com/office/drawing/2014/main" id="{9603A7BA-ADD0-AF4C-C5F2-191CDB580504}"/>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1078" name="Picture 1077">
                <a:extLst>
                  <a:ext uri="{FF2B5EF4-FFF2-40B4-BE49-F238E27FC236}">
                    <a16:creationId xmlns:a16="http://schemas.microsoft.com/office/drawing/2014/main" id="{F7E9763E-38DD-64B0-8968-78A1FFBFE65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8">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20"/>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5">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31"/>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32">
              <a:extLst>
                <a:ext uri="{BEBA8EAE-BF5A-486C-A8C5-ECC9F3942E4B}">
                  <a14:imgProps xmlns:a14="http://schemas.microsoft.com/office/drawing/2010/main">
                    <a14:imgLayer r:embed="rId33">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31"/>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4">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3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31"/>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5">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3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780877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3" name="Group 1112">
            <a:extLst>
              <a:ext uri="{FF2B5EF4-FFF2-40B4-BE49-F238E27FC236}">
                <a16:creationId xmlns:a16="http://schemas.microsoft.com/office/drawing/2014/main" id="{21D81292-C109-3B86-4613-6EFD3B88E50A}"/>
              </a:ext>
            </a:extLst>
          </p:cNvPr>
          <p:cNvGrpSpPr/>
          <p:nvPr/>
        </p:nvGrpSpPr>
        <p:grpSpPr>
          <a:xfrm>
            <a:off x="3699964" y="-16944995"/>
            <a:ext cx="4636008" cy="23518517"/>
            <a:chOff x="3852100" y="5791404"/>
            <a:chExt cx="4636008" cy="23518517"/>
          </a:xfrm>
        </p:grpSpPr>
        <p:grpSp>
          <p:nvGrpSpPr>
            <p:cNvPr id="1036" name="Group 1035">
              <a:extLst>
                <a:ext uri="{FF2B5EF4-FFF2-40B4-BE49-F238E27FC236}">
                  <a16:creationId xmlns:a16="http://schemas.microsoft.com/office/drawing/2014/main" id="{4A2A9D74-564E-07E0-761B-00328F19BF27}"/>
                </a:ext>
              </a:extLst>
            </p:cNvPr>
            <p:cNvGrpSpPr/>
            <p:nvPr/>
          </p:nvGrpSpPr>
          <p:grpSpPr>
            <a:xfrm>
              <a:off x="3852100" y="5791404"/>
              <a:ext cx="4636008" cy="5485644"/>
              <a:chOff x="3814941" y="1163594"/>
              <a:chExt cx="4636008" cy="5485644"/>
            </a:xfrm>
          </p:grpSpPr>
          <p:sp>
            <p:nvSpPr>
              <p:cNvPr id="1062" name="Rectangle 1061">
                <a:extLst>
                  <a:ext uri="{FF2B5EF4-FFF2-40B4-BE49-F238E27FC236}">
                    <a16:creationId xmlns:a16="http://schemas.microsoft.com/office/drawing/2014/main" id="{D9585C5B-5084-48CE-E06A-10741ECED438}"/>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AutoShape 4" descr="a piece of brown paper with a white background">
                <a:extLst>
                  <a:ext uri="{FF2B5EF4-FFF2-40B4-BE49-F238E27FC236}">
                    <a16:creationId xmlns:a16="http://schemas.microsoft.com/office/drawing/2014/main" id="{C0ED4D70-89DF-3654-9C05-21A7013EAA38}"/>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64" name="Picture 1063" descr="A black background with a black square&#10;&#10;Description automatically generated with medium confidence">
                <a:extLst>
                  <a:ext uri="{FF2B5EF4-FFF2-40B4-BE49-F238E27FC236}">
                    <a16:creationId xmlns:a16="http://schemas.microsoft.com/office/drawing/2014/main" id="{14C4FBCF-2BB5-122B-5D97-E6E16BBC379C}"/>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1065" name="Picture 1064" descr="A black background with a black square&#10;&#10;Description automatically generated with medium confidence">
                <a:extLst>
                  <a:ext uri="{FF2B5EF4-FFF2-40B4-BE49-F238E27FC236}">
                    <a16:creationId xmlns:a16="http://schemas.microsoft.com/office/drawing/2014/main" id="{DC0A33A4-769D-BA8D-93EB-A5D355BB6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1066" name="Picture 1065" descr="A black background with a black square&#10;&#10;Description automatically generated with medium confidence">
                <a:extLst>
                  <a:ext uri="{FF2B5EF4-FFF2-40B4-BE49-F238E27FC236}">
                    <a16:creationId xmlns:a16="http://schemas.microsoft.com/office/drawing/2014/main" id="{9179EB19-7A21-55BC-CBB3-CB2B7AD50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1067" name="Rectangle 1066">
                <a:extLst>
                  <a:ext uri="{FF2B5EF4-FFF2-40B4-BE49-F238E27FC236}">
                    <a16:creationId xmlns:a16="http://schemas.microsoft.com/office/drawing/2014/main" id="{BC813F60-B0E5-AFA3-DB26-C3A6D4F1E7F1}"/>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1068" name="TextBox 1067">
                <a:extLst>
                  <a:ext uri="{FF2B5EF4-FFF2-40B4-BE49-F238E27FC236}">
                    <a16:creationId xmlns:a16="http://schemas.microsoft.com/office/drawing/2014/main" id="{D508A61B-4E8C-91D7-E6AD-D930ED7AAD4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9" name="TextBox 1068">
                <a:extLst>
                  <a:ext uri="{FF2B5EF4-FFF2-40B4-BE49-F238E27FC236}">
                    <a16:creationId xmlns:a16="http://schemas.microsoft.com/office/drawing/2014/main" id="{AAB774CA-5A97-A896-D46D-260814BC5503}"/>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070" name="Picture 12">
                <a:extLst>
                  <a:ext uri="{FF2B5EF4-FFF2-40B4-BE49-F238E27FC236}">
                    <a16:creationId xmlns:a16="http://schemas.microsoft.com/office/drawing/2014/main" id="{9EB827B3-95A0-C369-B887-3BD205F7D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1" name="Picture 4">
                <a:extLst>
                  <a:ext uri="{FF2B5EF4-FFF2-40B4-BE49-F238E27FC236}">
                    <a16:creationId xmlns:a16="http://schemas.microsoft.com/office/drawing/2014/main" id="{A3E1BFF7-F1B7-F087-D1FE-3E5E930F637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1071">
                <a:extLst>
                  <a:ext uri="{FF2B5EF4-FFF2-40B4-BE49-F238E27FC236}">
                    <a16:creationId xmlns:a16="http://schemas.microsoft.com/office/drawing/2014/main" id="{258CAAB4-91D2-C732-9F79-185777C0CBD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037" name="Group 1036">
              <a:extLst>
                <a:ext uri="{FF2B5EF4-FFF2-40B4-BE49-F238E27FC236}">
                  <a16:creationId xmlns:a16="http://schemas.microsoft.com/office/drawing/2014/main" id="{FC53F55A-BC1C-6AD3-95EC-CD255E9F7A61}"/>
                </a:ext>
              </a:extLst>
            </p:cNvPr>
            <p:cNvGrpSpPr/>
            <p:nvPr/>
          </p:nvGrpSpPr>
          <p:grpSpPr>
            <a:xfrm>
              <a:off x="3852100" y="11801858"/>
              <a:ext cx="4636008" cy="5485644"/>
              <a:chOff x="3814941" y="1163594"/>
              <a:chExt cx="4636008" cy="5485644"/>
            </a:xfrm>
          </p:grpSpPr>
          <p:sp>
            <p:nvSpPr>
              <p:cNvPr id="1050" name="Rectangle 1049">
                <a:extLst>
                  <a:ext uri="{FF2B5EF4-FFF2-40B4-BE49-F238E27FC236}">
                    <a16:creationId xmlns:a16="http://schemas.microsoft.com/office/drawing/2014/main" id="{9F5BCB59-837A-D3B9-AA72-D63D797A17E7}"/>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AutoShape 4" descr="a piece of brown paper with a white background">
                <a:extLst>
                  <a:ext uri="{FF2B5EF4-FFF2-40B4-BE49-F238E27FC236}">
                    <a16:creationId xmlns:a16="http://schemas.microsoft.com/office/drawing/2014/main" id="{5F45D7EE-0193-2DE3-F89D-EA865C9C0188}"/>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3" name="Picture 1052" descr="A black background with a black square&#10;&#10;Description automatically generated with medium confidence">
                <a:extLst>
                  <a:ext uri="{FF2B5EF4-FFF2-40B4-BE49-F238E27FC236}">
                    <a16:creationId xmlns:a16="http://schemas.microsoft.com/office/drawing/2014/main" id="{F67FC03B-2C41-635B-826B-311767E1C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1054" name="Picture 1053" descr="A black background with a black square&#10;&#10;Description automatically generated with medium confidence">
                <a:extLst>
                  <a:ext uri="{FF2B5EF4-FFF2-40B4-BE49-F238E27FC236}">
                    <a16:creationId xmlns:a16="http://schemas.microsoft.com/office/drawing/2014/main" id="{B281F49E-E5BF-9F4C-B968-33E54E3B3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1055" name="Picture 1054" descr="A black background with a black square&#10;&#10;Description automatically generated with medium confidence">
                <a:extLst>
                  <a:ext uri="{FF2B5EF4-FFF2-40B4-BE49-F238E27FC236}">
                    <a16:creationId xmlns:a16="http://schemas.microsoft.com/office/drawing/2014/main" id="{2C3B2DBF-130E-B7DA-3971-9B93B28D8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1056" name="Rectangle 1055">
                <a:extLst>
                  <a:ext uri="{FF2B5EF4-FFF2-40B4-BE49-F238E27FC236}">
                    <a16:creationId xmlns:a16="http://schemas.microsoft.com/office/drawing/2014/main" id="{87A3C3F2-2146-594D-DA07-603E10DF03C3}"/>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57" name="TextBox 1056">
                <a:extLst>
                  <a:ext uri="{FF2B5EF4-FFF2-40B4-BE49-F238E27FC236}">
                    <a16:creationId xmlns:a16="http://schemas.microsoft.com/office/drawing/2014/main" id="{D9A0BAE6-8890-BDC7-C2CB-F492DB873775}"/>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058" name="TextBox 1057">
                <a:extLst>
                  <a:ext uri="{FF2B5EF4-FFF2-40B4-BE49-F238E27FC236}">
                    <a16:creationId xmlns:a16="http://schemas.microsoft.com/office/drawing/2014/main" id="{5D2D72A3-2499-E27F-C59F-F54BAFCA4261}"/>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059" name="Picture 12">
                <a:extLst>
                  <a:ext uri="{FF2B5EF4-FFF2-40B4-BE49-F238E27FC236}">
                    <a16:creationId xmlns:a16="http://schemas.microsoft.com/office/drawing/2014/main" id="{B383EAF9-7794-F9C6-4C68-EDA600E31242}"/>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0" name="Picture 4">
                <a:extLst>
                  <a:ext uri="{FF2B5EF4-FFF2-40B4-BE49-F238E27FC236}">
                    <a16:creationId xmlns:a16="http://schemas.microsoft.com/office/drawing/2014/main" id="{B0702336-D992-25C6-6113-A19B9DFA2E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1060">
                <a:extLst>
                  <a:ext uri="{FF2B5EF4-FFF2-40B4-BE49-F238E27FC236}">
                    <a16:creationId xmlns:a16="http://schemas.microsoft.com/office/drawing/2014/main" id="{5748FAB0-0A5F-481E-7A75-5062D78099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074" name="Group 1073">
              <a:extLst>
                <a:ext uri="{FF2B5EF4-FFF2-40B4-BE49-F238E27FC236}">
                  <a16:creationId xmlns:a16="http://schemas.microsoft.com/office/drawing/2014/main" id="{479ED9D5-B33A-DA1C-EABD-1B9CCF59F422}"/>
                </a:ext>
              </a:extLst>
            </p:cNvPr>
            <p:cNvGrpSpPr/>
            <p:nvPr/>
          </p:nvGrpSpPr>
          <p:grpSpPr>
            <a:xfrm>
              <a:off x="3853624" y="23823521"/>
              <a:ext cx="4632960" cy="5486400"/>
              <a:chOff x="3791023" y="1164968"/>
              <a:chExt cx="4632960" cy="5486400"/>
            </a:xfrm>
            <a:effectLst>
              <a:outerShdw blurRad="50800" dist="38100" dir="5400000" algn="t" rotWithShape="0">
                <a:prstClr val="black">
                  <a:alpha val="40000"/>
                </a:prstClr>
              </a:outerShdw>
            </a:effectLst>
          </p:grpSpPr>
          <p:grpSp>
            <p:nvGrpSpPr>
              <p:cNvPr id="1101" name="Group 1100">
                <a:extLst>
                  <a:ext uri="{FF2B5EF4-FFF2-40B4-BE49-F238E27FC236}">
                    <a16:creationId xmlns:a16="http://schemas.microsoft.com/office/drawing/2014/main" id="{3B04BA3A-4CC8-189F-E119-8DA72B396BC1}"/>
                  </a:ext>
                </a:extLst>
              </p:cNvPr>
              <p:cNvGrpSpPr/>
              <p:nvPr/>
            </p:nvGrpSpPr>
            <p:grpSpPr>
              <a:xfrm>
                <a:off x="3791023" y="1164968"/>
                <a:ext cx="4632960" cy="5486400"/>
                <a:chOff x="3820159" y="883919"/>
                <a:chExt cx="4632960" cy="5486400"/>
              </a:xfrm>
            </p:grpSpPr>
            <p:grpSp>
              <p:nvGrpSpPr>
                <p:cNvPr id="1103" name="Group 1102">
                  <a:extLst>
                    <a:ext uri="{FF2B5EF4-FFF2-40B4-BE49-F238E27FC236}">
                      <a16:creationId xmlns:a16="http://schemas.microsoft.com/office/drawing/2014/main" id="{6F2423DA-2C3D-24DC-3B4B-FA6FF1843388}"/>
                    </a:ext>
                  </a:extLst>
                </p:cNvPr>
                <p:cNvGrpSpPr/>
                <p:nvPr/>
              </p:nvGrpSpPr>
              <p:grpSpPr>
                <a:xfrm>
                  <a:off x="3820159" y="883919"/>
                  <a:ext cx="4632960" cy="5486400"/>
                  <a:chOff x="3820160" y="883919"/>
                  <a:chExt cx="4632960" cy="5486400"/>
                </a:xfrm>
              </p:grpSpPr>
              <p:sp>
                <p:nvSpPr>
                  <p:cNvPr id="1106" name="Freeform: Shape 1105">
                    <a:extLst>
                      <a:ext uri="{FF2B5EF4-FFF2-40B4-BE49-F238E27FC236}">
                        <a16:creationId xmlns:a16="http://schemas.microsoft.com/office/drawing/2014/main" id="{ABDD8C8A-D820-3FCB-5C91-257AD8D4CF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07" name="Picture 1106" descr="A black background with a black square&#10;&#10;Description automatically generated with medium confidence">
                    <a:extLst>
                      <a:ext uri="{FF2B5EF4-FFF2-40B4-BE49-F238E27FC236}">
                        <a16:creationId xmlns:a16="http://schemas.microsoft.com/office/drawing/2014/main" id="{E8AF81E3-94B6-B068-89B0-A3B8B0F3C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108" name="Picture 1107" descr="A black background with a black square&#10;&#10;Description automatically generated with medium confidence">
                    <a:extLst>
                      <a:ext uri="{FF2B5EF4-FFF2-40B4-BE49-F238E27FC236}">
                        <a16:creationId xmlns:a16="http://schemas.microsoft.com/office/drawing/2014/main" id="{B060434A-AE7D-9915-1810-BEA67CB6C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109" name="Picture 1108" descr="A black background with a black square&#10;&#10;Description automatically generated with medium confidence">
                    <a:extLst>
                      <a:ext uri="{FF2B5EF4-FFF2-40B4-BE49-F238E27FC236}">
                        <a16:creationId xmlns:a16="http://schemas.microsoft.com/office/drawing/2014/main" id="{5AAE3DF8-5144-D3A3-0C31-CFA845A978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110" name="Rectangle 1109">
                    <a:extLst>
                      <a:ext uri="{FF2B5EF4-FFF2-40B4-BE49-F238E27FC236}">
                        <a16:creationId xmlns:a16="http://schemas.microsoft.com/office/drawing/2014/main" id="{0DD08D0A-A641-F845-C4C1-1AE18F5EB14C}"/>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111" name="TextBox 1110">
                    <a:extLst>
                      <a:ext uri="{FF2B5EF4-FFF2-40B4-BE49-F238E27FC236}">
                        <a16:creationId xmlns:a16="http://schemas.microsoft.com/office/drawing/2014/main" id="{B926E292-D590-CFD7-4487-9D6411B8264E}"/>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112" name="TextBox 1111">
                    <a:extLst>
                      <a:ext uri="{FF2B5EF4-FFF2-40B4-BE49-F238E27FC236}">
                        <a16:creationId xmlns:a16="http://schemas.microsoft.com/office/drawing/2014/main" id="{CB9E16C0-292D-6FF1-3AAF-C7C8637F5C1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104" name="Picture 14">
                  <a:extLst>
                    <a:ext uri="{FF2B5EF4-FFF2-40B4-BE49-F238E27FC236}">
                      <a16:creationId xmlns:a16="http://schemas.microsoft.com/office/drawing/2014/main" id="{0053BFBD-CC0A-A669-93EB-4DA02D7864C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12">
                  <a:extLst>
                    <a:ext uri="{FF2B5EF4-FFF2-40B4-BE49-F238E27FC236}">
                      <a16:creationId xmlns:a16="http://schemas.microsoft.com/office/drawing/2014/main" id="{FA301D70-0574-07D2-87D4-D79B47E7105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102" name="Picture 1101" descr="A blue dress with black dots&#10;&#10;Description automatically generated">
                <a:extLst>
                  <a:ext uri="{FF2B5EF4-FFF2-40B4-BE49-F238E27FC236}">
                    <a16:creationId xmlns:a16="http://schemas.microsoft.com/office/drawing/2014/main" id="{47EE827E-5C32-06C9-F1C6-71D7693801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1076" name="Group 1075">
              <a:extLst>
                <a:ext uri="{FF2B5EF4-FFF2-40B4-BE49-F238E27FC236}">
                  <a16:creationId xmlns:a16="http://schemas.microsoft.com/office/drawing/2014/main" id="{17B8481F-62BB-15B6-A6B6-C4602A7799D7}"/>
                </a:ext>
              </a:extLst>
            </p:cNvPr>
            <p:cNvGrpSpPr/>
            <p:nvPr/>
          </p:nvGrpSpPr>
          <p:grpSpPr>
            <a:xfrm>
              <a:off x="3853624" y="17812312"/>
              <a:ext cx="4632960" cy="5486400"/>
              <a:chOff x="3791024" y="13238907"/>
              <a:chExt cx="4632960" cy="5486400"/>
            </a:xfrm>
          </p:grpSpPr>
          <p:grpSp>
            <p:nvGrpSpPr>
              <p:cNvPr id="1077" name="Group 1076">
                <a:extLst>
                  <a:ext uri="{FF2B5EF4-FFF2-40B4-BE49-F238E27FC236}">
                    <a16:creationId xmlns:a16="http://schemas.microsoft.com/office/drawing/2014/main" id="{91DEB00A-5108-868D-204A-9420A7CCEC0C}"/>
                  </a:ext>
                </a:extLst>
              </p:cNvPr>
              <p:cNvGrpSpPr/>
              <p:nvPr/>
            </p:nvGrpSpPr>
            <p:grpSpPr>
              <a:xfrm>
                <a:off x="3791024" y="13238907"/>
                <a:ext cx="4632960" cy="5486400"/>
                <a:chOff x="3820160" y="883919"/>
                <a:chExt cx="4632960" cy="5486400"/>
              </a:xfrm>
            </p:grpSpPr>
            <p:grpSp>
              <p:nvGrpSpPr>
                <p:cNvPr id="1079" name="Group 1078">
                  <a:extLst>
                    <a:ext uri="{FF2B5EF4-FFF2-40B4-BE49-F238E27FC236}">
                      <a16:creationId xmlns:a16="http://schemas.microsoft.com/office/drawing/2014/main" id="{BA24D651-6A0E-5DDA-412F-54D0CFABDC9D}"/>
                    </a:ext>
                  </a:extLst>
                </p:cNvPr>
                <p:cNvGrpSpPr/>
                <p:nvPr/>
              </p:nvGrpSpPr>
              <p:grpSpPr>
                <a:xfrm>
                  <a:off x="3820160" y="883919"/>
                  <a:ext cx="4632960" cy="5486400"/>
                  <a:chOff x="3820160" y="883919"/>
                  <a:chExt cx="4632960" cy="5486400"/>
                </a:xfrm>
              </p:grpSpPr>
              <p:sp>
                <p:nvSpPr>
                  <p:cNvPr id="1082" name="Freeform: Shape 1081">
                    <a:extLst>
                      <a:ext uri="{FF2B5EF4-FFF2-40B4-BE49-F238E27FC236}">
                        <a16:creationId xmlns:a16="http://schemas.microsoft.com/office/drawing/2014/main" id="{7244BC9C-833E-3EDA-B88C-8750E25EA737}"/>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83" name="Picture 1082" descr="A black background with a black square&#10;&#10;Description automatically generated with medium confidence">
                    <a:extLst>
                      <a:ext uri="{FF2B5EF4-FFF2-40B4-BE49-F238E27FC236}">
                        <a16:creationId xmlns:a16="http://schemas.microsoft.com/office/drawing/2014/main" id="{15375633-98F7-77ED-443D-1298A271C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4" name="Picture 1083" descr="A black background with a black square&#10;&#10;Description automatically generated with medium confidence">
                    <a:extLst>
                      <a:ext uri="{FF2B5EF4-FFF2-40B4-BE49-F238E27FC236}">
                        <a16:creationId xmlns:a16="http://schemas.microsoft.com/office/drawing/2014/main" id="{00A95B82-1B91-5772-0FCA-66B3B72E2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5" name="Picture 1084" descr="A black background with a black square&#10;&#10;Description automatically generated with medium confidence">
                    <a:extLst>
                      <a:ext uri="{FF2B5EF4-FFF2-40B4-BE49-F238E27FC236}">
                        <a16:creationId xmlns:a16="http://schemas.microsoft.com/office/drawing/2014/main" id="{2C75ABAD-B5EB-5760-13EA-D3142DAAF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6" name="Rectangle 1085">
                    <a:extLst>
                      <a:ext uri="{FF2B5EF4-FFF2-40B4-BE49-F238E27FC236}">
                        <a16:creationId xmlns:a16="http://schemas.microsoft.com/office/drawing/2014/main" id="{A34E42B8-17B8-E28D-1CD2-F19A24CAB5F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7" name="TextBox 1086">
                    <a:extLst>
                      <a:ext uri="{FF2B5EF4-FFF2-40B4-BE49-F238E27FC236}">
                        <a16:creationId xmlns:a16="http://schemas.microsoft.com/office/drawing/2014/main" id="{202220AB-C205-7CEB-966C-543DD009FA7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8" name="TextBox 1087">
                    <a:extLst>
                      <a:ext uri="{FF2B5EF4-FFF2-40B4-BE49-F238E27FC236}">
                        <a16:creationId xmlns:a16="http://schemas.microsoft.com/office/drawing/2014/main" id="{F605EA6C-412E-B047-6B61-9E9BB3164414}"/>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80" name="Picture 12">
                  <a:extLst>
                    <a:ext uri="{FF2B5EF4-FFF2-40B4-BE49-F238E27FC236}">
                      <a16:creationId xmlns:a16="http://schemas.microsoft.com/office/drawing/2014/main" id="{2779E5D8-6561-92E4-B2C0-170DD57929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81" name="Picture 14">
                  <a:extLst>
                    <a:ext uri="{FF2B5EF4-FFF2-40B4-BE49-F238E27FC236}">
                      <a16:creationId xmlns:a16="http://schemas.microsoft.com/office/drawing/2014/main" id="{9603A7BA-ADD0-AF4C-C5F2-191CDB580504}"/>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1078" name="Picture 1077">
                <a:extLst>
                  <a:ext uri="{FF2B5EF4-FFF2-40B4-BE49-F238E27FC236}">
                    <a16:creationId xmlns:a16="http://schemas.microsoft.com/office/drawing/2014/main" id="{F7E9763E-38DD-64B0-8968-78A1FFBFE65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8">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20"/>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5">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31"/>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32">
              <a:extLst>
                <a:ext uri="{BEBA8EAE-BF5A-486C-A8C5-ECC9F3942E4B}">
                  <a14:imgProps xmlns:a14="http://schemas.microsoft.com/office/drawing/2010/main">
                    <a14:imgLayer r:embed="rId33">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31"/>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4">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3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31"/>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5">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3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1397193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3" name="Group 1112">
            <a:extLst>
              <a:ext uri="{FF2B5EF4-FFF2-40B4-BE49-F238E27FC236}">
                <a16:creationId xmlns:a16="http://schemas.microsoft.com/office/drawing/2014/main" id="{21D81292-C109-3B86-4613-6EFD3B88E50A}"/>
              </a:ext>
            </a:extLst>
          </p:cNvPr>
          <p:cNvGrpSpPr/>
          <p:nvPr/>
        </p:nvGrpSpPr>
        <p:grpSpPr>
          <a:xfrm>
            <a:off x="3699964" y="1155436"/>
            <a:ext cx="4636008" cy="23518517"/>
            <a:chOff x="3852100" y="5791404"/>
            <a:chExt cx="4636008" cy="23518517"/>
          </a:xfrm>
        </p:grpSpPr>
        <p:grpSp>
          <p:nvGrpSpPr>
            <p:cNvPr id="1036" name="Group 1035">
              <a:extLst>
                <a:ext uri="{FF2B5EF4-FFF2-40B4-BE49-F238E27FC236}">
                  <a16:creationId xmlns:a16="http://schemas.microsoft.com/office/drawing/2014/main" id="{4A2A9D74-564E-07E0-761B-00328F19BF27}"/>
                </a:ext>
              </a:extLst>
            </p:cNvPr>
            <p:cNvGrpSpPr/>
            <p:nvPr/>
          </p:nvGrpSpPr>
          <p:grpSpPr>
            <a:xfrm>
              <a:off x="3852100" y="5791404"/>
              <a:ext cx="4636008" cy="5485644"/>
              <a:chOff x="3814941" y="1163594"/>
              <a:chExt cx="4636008" cy="5485644"/>
            </a:xfrm>
          </p:grpSpPr>
          <p:sp>
            <p:nvSpPr>
              <p:cNvPr id="1062" name="Rectangle 1061">
                <a:extLst>
                  <a:ext uri="{FF2B5EF4-FFF2-40B4-BE49-F238E27FC236}">
                    <a16:creationId xmlns:a16="http://schemas.microsoft.com/office/drawing/2014/main" id="{D9585C5B-5084-48CE-E06A-10741ECED438}"/>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AutoShape 4" descr="a piece of brown paper with a white background">
                <a:extLst>
                  <a:ext uri="{FF2B5EF4-FFF2-40B4-BE49-F238E27FC236}">
                    <a16:creationId xmlns:a16="http://schemas.microsoft.com/office/drawing/2014/main" id="{C0ED4D70-89DF-3654-9C05-21A7013EAA38}"/>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64" name="Picture 1063" descr="A black background with a black square&#10;&#10;Description automatically generated with medium confidence">
                <a:extLst>
                  <a:ext uri="{FF2B5EF4-FFF2-40B4-BE49-F238E27FC236}">
                    <a16:creationId xmlns:a16="http://schemas.microsoft.com/office/drawing/2014/main" id="{14C4FBCF-2BB5-122B-5D97-E6E16BBC379C}"/>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1065" name="Picture 1064" descr="A black background with a black square&#10;&#10;Description automatically generated with medium confidence">
                <a:extLst>
                  <a:ext uri="{FF2B5EF4-FFF2-40B4-BE49-F238E27FC236}">
                    <a16:creationId xmlns:a16="http://schemas.microsoft.com/office/drawing/2014/main" id="{DC0A33A4-769D-BA8D-93EB-A5D355BB6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1066" name="Picture 1065" descr="A black background with a black square&#10;&#10;Description automatically generated with medium confidence">
                <a:extLst>
                  <a:ext uri="{FF2B5EF4-FFF2-40B4-BE49-F238E27FC236}">
                    <a16:creationId xmlns:a16="http://schemas.microsoft.com/office/drawing/2014/main" id="{9179EB19-7A21-55BC-CBB3-CB2B7AD50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1067" name="Rectangle 1066">
                <a:extLst>
                  <a:ext uri="{FF2B5EF4-FFF2-40B4-BE49-F238E27FC236}">
                    <a16:creationId xmlns:a16="http://schemas.microsoft.com/office/drawing/2014/main" id="{BC813F60-B0E5-AFA3-DB26-C3A6D4F1E7F1}"/>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1068" name="TextBox 1067">
                <a:extLst>
                  <a:ext uri="{FF2B5EF4-FFF2-40B4-BE49-F238E27FC236}">
                    <a16:creationId xmlns:a16="http://schemas.microsoft.com/office/drawing/2014/main" id="{D508A61B-4E8C-91D7-E6AD-D930ED7AAD4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9" name="TextBox 1068">
                <a:extLst>
                  <a:ext uri="{FF2B5EF4-FFF2-40B4-BE49-F238E27FC236}">
                    <a16:creationId xmlns:a16="http://schemas.microsoft.com/office/drawing/2014/main" id="{AAB774CA-5A97-A896-D46D-260814BC5503}"/>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070" name="Picture 12">
                <a:extLst>
                  <a:ext uri="{FF2B5EF4-FFF2-40B4-BE49-F238E27FC236}">
                    <a16:creationId xmlns:a16="http://schemas.microsoft.com/office/drawing/2014/main" id="{9EB827B3-95A0-C369-B887-3BD205F7D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1" name="Picture 4">
                <a:extLst>
                  <a:ext uri="{FF2B5EF4-FFF2-40B4-BE49-F238E27FC236}">
                    <a16:creationId xmlns:a16="http://schemas.microsoft.com/office/drawing/2014/main" id="{A3E1BFF7-F1B7-F087-D1FE-3E5E930F637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1071">
                <a:extLst>
                  <a:ext uri="{FF2B5EF4-FFF2-40B4-BE49-F238E27FC236}">
                    <a16:creationId xmlns:a16="http://schemas.microsoft.com/office/drawing/2014/main" id="{258CAAB4-91D2-C732-9F79-185777C0CBD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037" name="Group 1036">
              <a:extLst>
                <a:ext uri="{FF2B5EF4-FFF2-40B4-BE49-F238E27FC236}">
                  <a16:creationId xmlns:a16="http://schemas.microsoft.com/office/drawing/2014/main" id="{FC53F55A-BC1C-6AD3-95EC-CD255E9F7A61}"/>
                </a:ext>
              </a:extLst>
            </p:cNvPr>
            <p:cNvGrpSpPr/>
            <p:nvPr/>
          </p:nvGrpSpPr>
          <p:grpSpPr>
            <a:xfrm>
              <a:off x="3852100" y="11801858"/>
              <a:ext cx="4636008" cy="5485644"/>
              <a:chOff x="3814941" y="1163594"/>
              <a:chExt cx="4636008" cy="5485644"/>
            </a:xfrm>
          </p:grpSpPr>
          <p:sp>
            <p:nvSpPr>
              <p:cNvPr id="1050" name="Rectangle 1049">
                <a:extLst>
                  <a:ext uri="{FF2B5EF4-FFF2-40B4-BE49-F238E27FC236}">
                    <a16:creationId xmlns:a16="http://schemas.microsoft.com/office/drawing/2014/main" id="{9F5BCB59-837A-D3B9-AA72-D63D797A17E7}"/>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AutoShape 4" descr="a piece of brown paper with a white background">
                <a:extLst>
                  <a:ext uri="{FF2B5EF4-FFF2-40B4-BE49-F238E27FC236}">
                    <a16:creationId xmlns:a16="http://schemas.microsoft.com/office/drawing/2014/main" id="{5F45D7EE-0193-2DE3-F89D-EA865C9C0188}"/>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3" name="Picture 1052" descr="A black background with a black square&#10;&#10;Description automatically generated with medium confidence">
                <a:extLst>
                  <a:ext uri="{FF2B5EF4-FFF2-40B4-BE49-F238E27FC236}">
                    <a16:creationId xmlns:a16="http://schemas.microsoft.com/office/drawing/2014/main" id="{F67FC03B-2C41-635B-826B-311767E1C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1054" name="Picture 1053" descr="A black background with a black square&#10;&#10;Description automatically generated with medium confidence">
                <a:extLst>
                  <a:ext uri="{FF2B5EF4-FFF2-40B4-BE49-F238E27FC236}">
                    <a16:creationId xmlns:a16="http://schemas.microsoft.com/office/drawing/2014/main" id="{B281F49E-E5BF-9F4C-B968-33E54E3B3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1055" name="Picture 1054" descr="A black background with a black square&#10;&#10;Description automatically generated with medium confidence">
                <a:extLst>
                  <a:ext uri="{FF2B5EF4-FFF2-40B4-BE49-F238E27FC236}">
                    <a16:creationId xmlns:a16="http://schemas.microsoft.com/office/drawing/2014/main" id="{2C3B2DBF-130E-B7DA-3971-9B93B28D8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1056" name="Rectangle 1055">
                <a:extLst>
                  <a:ext uri="{FF2B5EF4-FFF2-40B4-BE49-F238E27FC236}">
                    <a16:creationId xmlns:a16="http://schemas.microsoft.com/office/drawing/2014/main" id="{87A3C3F2-2146-594D-DA07-603E10DF03C3}"/>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57" name="TextBox 1056">
                <a:extLst>
                  <a:ext uri="{FF2B5EF4-FFF2-40B4-BE49-F238E27FC236}">
                    <a16:creationId xmlns:a16="http://schemas.microsoft.com/office/drawing/2014/main" id="{D9A0BAE6-8890-BDC7-C2CB-F492DB873775}"/>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058" name="TextBox 1057">
                <a:extLst>
                  <a:ext uri="{FF2B5EF4-FFF2-40B4-BE49-F238E27FC236}">
                    <a16:creationId xmlns:a16="http://schemas.microsoft.com/office/drawing/2014/main" id="{5D2D72A3-2499-E27F-C59F-F54BAFCA4261}"/>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059" name="Picture 12">
                <a:extLst>
                  <a:ext uri="{FF2B5EF4-FFF2-40B4-BE49-F238E27FC236}">
                    <a16:creationId xmlns:a16="http://schemas.microsoft.com/office/drawing/2014/main" id="{B383EAF9-7794-F9C6-4C68-EDA600E31242}"/>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0" name="Picture 4">
                <a:extLst>
                  <a:ext uri="{FF2B5EF4-FFF2-40B4-BE49-F238E27FC236}">
                    <a16:creationId xmlns:a16="http://schemas.microsoft.com/office/drawing/2014/main" id="{B0702336-D992-25C6-6113-A19B9DFA2E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1060">
                <a:extLst>
                  <a:ext uri="{FF2B5EF4-FFF2-40B4-BE49-F238E27FC236}">
                    <a16:creationId xmlns:a16="http://schemas.microsoft.com/office/drawing/2014/main" id="{5748FAB0-0A5F-481E-7A75-5062D78099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074" name="Group 1073">
              <a:extLst>
                <a:ext uri="{FF2B5EF4-FFF2-40B4-BE49-F238E27FC236}">
                  <a16:creationId xmlns:a16="http://schemas.microsoft.com/office/drawing/2014/main" id="{479ED9D5-B33A-DA1C-EABD-1B9CCF59F422}"/>
                </a:ext>
              </a:extLst>
            </p:cNvPr>
            <p:cNvGrpSpPr/>
            <p:nvPr/>
          </p:nvGrpSpPr>
          <p:grpSpPr>
            <a:xfrm>
              <a:off x="3853624" y="23823521"/>
              <a:ext cx="4632960" cy="5486400"/>
              <a:chOff x="3791023" y="1164968"/>
              <a:chExt cx="4632960" cy="5486400"/>
            </a:xfrm>
            <a:effectLst>
              <a:outerShdw blurRad="50800" dist="38100" dir="5400000" algn="t" rotWithShape="0">
                <a:prstClr val="black">
                  <a:alpha val="40000"/>
                </a:prstClr>
              </a:outerShdw>
            </a:effectLst>
          </p:grpSpPr>
          <p:grpSp>
            <p:nvGrpSpPr>
              <p:cNvPr id="1101" name="Group 1100">
                <a:extLst>
                  <a:ext uri="{FF2B5EF4-FFF2-40B4-BE49-F238E27FC236}">
                    <a16:creationId xmlns:a16="http://schemas.microsoft.com/office/drawing/2014/main" id="{3B04BA3A-4CC8-189F-E119-8DA72B396BC1}"/>
                  </a:ext>
                </a:extLst>
              </p:cNvPr>
              <p:cNvGrpSpPr/>
              <p:nvPr/>
            </p:nvGrpSpPr>
            <p:grpSpPr>
              <a:xfrm>
                <a:off x="3791023" y="1164968"/>
                <a:ext cx="4632960" cy="5486400"/>
                <a:chOff x="3820159" y="883919"/>
                <a:chExt cx="4632960" cy="5486400"/>
              </a:xfrm>
            </p:grpSpPr>
            <p:grpSp>
              <p:nvGrpSpPr>
                <p:cNvPr id="1103" name="Group 1102">
                  <a:extLst>
                    <a:ext uri="{FF2B5EF4-FFF2-40B4-BE49-F238E27FC236}">
                      <a16:creationId xmlns:a16="http://schemas.microsoft.com/office/drawing/2014/main" id="{6F2423DA-2C3D-24DC-3B4B-FA6FF1843388}"/>
                    </a:ext>
                  </a:extLst>
                </p:cNvPr>
                <p:cNvGrpSpPr/>
                <p:nvPr/>
              </p:nvGrpSpPr>
              <p:grpSpPr>
                <a:xfrm>
                  <a:off x="3820159" y="883919"/>
                  <a:ext cx="4632960" cy="5486400"/>
                  <a:chOff x="3820160" y="883919"/>
                  <a:chExt cx="4632960" cy="5486400"/>
                </a:xfrm>
              </p:grpSpPr>
              <p:sp>
                <p:nvSpPr>
                  <p:cNvPr id="1106" name="Freeform: Shape 1105">
                    <a:extLst>
                      <a:ext uri="{FF2B5EF4-FFF2-40B4-BE49-F238E27FC236}">
                        <a16:creationId xmlns:a16="http://schemas.microsoft.com/office/drawing/2014/main" id="{ABDD8C8A-D820-3FCB-5C91-257AD8D4CF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07" name="Picture 1106" descr="A black background with a black square&#10;&#10;Description automatically generated with medium confidence">
                    <a:extLst>
                      <a:ext uri="{FF2B5EF4-FFF2-40B4-BE49-F238E27FC236}">
                        <a16:creationId xmlns:a16="http://schemas.microsoft.com/office/drawing/2014/main" id="{E8AF81E3-94B6-B068-89B0-A3B8B0F3C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108" name="Picture 1107" descr="A black background with a black square&#10;&#10;Description automatically generated with medium confidence">
                    <a:extLst>
                      <a:ext uri="{FF2B5EF4-FFF2-40B4-BE49-F238E27FC236}">
                        <a16:creationId xmlns:a16="http://schemas.microsoft.com/office/drawing/2014/main" id="{B060434A-AE7D-9915-1810-BEA67CB6C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109" name="Picture 1108" descr="A black background with a black square&#10;&#10;Description automatically generated with medium confidence">
                    <a:extLst>
                      <a:ext uri="{FF2B5EF4-FFF2-40B4-BE49-F238E27FC236}">
                        <a16:creationId xmlns:a16="http://schemas.microsoft.com/office/drawing/2014/main" id="{5AAE3DF8-5144-D3A3-0C31-CFA845A978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110" name="Rectangle 1109">
                    <a:extLst>
                      <a:ext uri="{FF2B5EF4-FFF2-40B4-BE49-F238E27FC236}">
                        <a16:creationId xmlns:a16="http://schemas.microsoft.com/office/drawing/2014/main" id="{0DD08D0A-A641-F845-C4C1-1AE18F5EB14C}"/>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111" name="TextBox 1110">
                    <a:extLst>
                      <a:ext uri="{FF2B5EF4-FFF2-40B4-BE49-F238E27FC236}">
                        <a16:creationId xmlns:a16="http://schemas.microsoft.com/office/drawing/2014/main" id="{B926E292-D590-CFD7-4487-9D6411B8264E}"/>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112" name="TextBox 1111">
                    <a:extLst>
                      <a:ext uri="{FF2B5EF4-FFF2-40B4-BE49-F238E27FC236}">
                        <a16:creationId xmlns:a16="http://schemas.microsoft.com/office/drawing/2014/main" id="{CB9E16C0-292D-6FF1-3AAF-C7C8637F5C1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104" name="Picture 14">
                  <a:extLst>
                    <a:ext uri="{FF2B5EF4-FFF2-40B4-BE49-F238E27FC236}">
                      <a16:creationId xmlns:a16="http://schemas.microsoft.com/office/drawing/2014/main" id="{0053BFBD-CC0A-A669-93EB-4DA02D7864C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12">
                  <a:extLst>
                    <a:ext uri="{FF2B5EF4-FFF2-40B4-BE49-F238E27FC236}">
                      <a16:creationId xmlns:a16="http://schemas.microsoft.com/office/drawing/2014/main" id="{FA301D70-0574-07D2-87D4-D79B47E7105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102" name="Picture 1101" descr="A blue dress with black dots&#10;&#10;Description automatically generated">
                <a:extLst>
                  <a:ext uri="{FF2B5EF4-FFF2-40B4-BE49-F238E27FC236}">
                    <a16:creationId xmlns:a16="http://schemas.microsoft.com/office/drawing/2014/main" id="{47EE827E-5C32-06C9-F1C6-71D7693801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1076" name="Group 1075">
              <a:extLst>
                <a:ext uri="{FF2B5EF4-FFF2-40B4-BE49-F238E27FC236}">
                  <a16:creationId xmlns:a16="http://schemas.microsoft.com/office/drawing/2014/main" id="{17B8481F-62BB-15B6-A6B6-C4602A7799D7}"/>
                </a:ext>
              </a:extLst>
            </p:cNvPr>
            <p:cNvGrpSpPr/>
            <p:nvPr/>
          </p:nvGrpSpPr>
          <p:grpSpPr>
            <a:xfrm>
              <a:off x="3853624" y="17812312"/>
              <a:ext cx="4632960" cy="5486400"/>
              <a:chOff x="3791024" y="13238907"/>
              <a:chExt cx="4632960" cy="5486400"/>
            </a:xfrm>
          </p:grpSpPr>
          <p:grpSp>
            <p:nvGrpSpPr>
              <p:cNvPr id="1077" name="Group 1076">
                <a:extLst>
                  <a:ext uri="{FF2B5EF4-FFF2-40B4-BE49-F238E27FC236}">
                    <a16:creationId xmlns:a16="http://schemas.microsoft.com/office/drawing/2014/main" id="{91DEB00A-5108-868D-204A-9420A7CCEC0C}"/>
                  </a:ext>
                </a:extLst>
              </p:cNvPr>
              <p:cNvGrpSpPr/>
              <p:nvPr/>
            </p:nvGrpSpPr>
            <p:grpSpPr>
              <a:xfrm>
                <a:off x="3791024" y="13238907"/>
                <a:ext cx="4632960" cy="5486400"/>
                <a:chOff x="3820160" y="883919"/>
                <a:chExt cx="4632960" cy="5486400"/>
              </a:xfrm>
            </p:grpSpPr>
            <p:grpSp>
              <p:nvGrpSpPr>
                <p:cNvPr id="1079" name="Group 1078">
                  <a:extLst>
                    <a:ext uri="{FF2B5EF4-FFF2-40B4-BE49-F238E27FC236}">
                      <a16:creationId xmlns:a16="http://schemas.microsoft.com/office/drawing/2014/main" id="{BA24D651-6A0E-5DDA-412F-54D0CFABDC9D}"/>
                    </a:ext>
                  </a:extLst>
                </p:cNvPr>
                <p:cNvGrpSpPr/>
                <p:nvPr/>
              </p:nvGrpSpPr>
              <p:grpSpPr>
                <a:xfrm>
                  <a:off x="3820160" y="883919"/>
                  <a:ext cx="4632960" cy="5486400"/>
                  <a:chOff x="3820160" y="883919"/>
                  <a:chExt cx="4632960" cy="5486400"/>
                </a:xfrm>
              </p:grpSpPr>
              <p:sp>
                <p:nvSpPr>
                  <p:cNvPr id="1082" name="Freeform: Shape 1081">
                    <a:extLst>
                      <a:ext uri="{FF2B5EF4-FFF2-40B4-BE49-F238E27FC236}">
                        <a16:creationId xmlns:a16="http://schemas.microsoft.com/office/drawing/2014/main" id="{7244BC9C-833E-3EDA-B88C-8750E25EA737}"/>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83" name="Picture 1082" descr="A black background with a black square&#10;&#10;Description automatically generated with medium confidence">
                    <a:extLst>
                      <a:ext uri="{FF2B5EF4-FFF2-40B4-BE49-F238E27FC236}">
                        <a16:creationId xmlns:a16="http://schemas.microsoft.com/office/drawing/2014/main" id="{15375633-98F7-77ED-443D-1298A271C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4" name="Picture 1083" descr="A black background with a black square&#10;&#10;Description automatically generated with medium confidence">
                    <a:extLst>
                      <a:ext uri="{FF2B5EF4-FFF2-40B4-BE49-F238E27FC236}">
                        <a16:creationId xmlns:a16="http://schemas.microsoft.com/office/drawing/2014/main" id="{00A95B82-1B91-5772-0FCA-66B3B72E2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5" name="Picture 1084" descr="A black background with a black square&#10;&#10;Description automatically generated with medium confidence">
                    <a:extLst>
                      <a:ext uri="{FF2B5EF4-FFF2-40B4-BE49-F238E27FC236}">
                        <a16:creationId xmlns:a16="http://schemas.microsoft.com/office/drawing/2014/main" id="{2C75ABAD-B5EB-5760-13EA-D3142DAAF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6" name="Rectangle 1085">
                    <a:extLst>
                      <a:ext uri="{FF2B5EF4-FFF2-40B4-BE49-F238E27FC236}">
                        <a16:creationId xmlns:a16="http://schemas.microsoft.com/office/drawing/2014/main" id="{A34E42B8-17B8-E28D-1CD2-F19A24CAB5F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7" name="TextBox 1086">
                    <a:extLst>
                      <a:ext uri="{FF2B5EF4-FFF2-40B4-BE49-F238E27FC236}">
                        <a16:creationId xmlns:a16="http://schemas.microsoft.com/office/drawing/2014/main" id="{202220AB-C205-7CEB-966C-543DD009FA7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8" name="TextBox 1087">
                    <a:extLst>
                      <a:ext uri="{FF2B5EF4-FFF2-40B4-BE49-F238E27FC236}">
                        <a16:creationId xmlns:a16="http://schemas.microsoft.com/office/drawing/2014/main" id="{F605EA6C-412E-B047-6B61-9E9BB3164414}"/>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80" name="Picture 12">
                  <a:extLst>
                    <a:ext uri="{FF2B5EF4-FFF2-40B4-BE49-F238E27FC236}">
                      <a16:creationId xmlns:a16="http://schemas.microsoft.com/office/drawing/2014/main" id="{2779E5D8-6561-92E4-B2C0-170DD57929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81" name="Picture 14">
                  <a:extLst>
                    <a:ext uri="{FF2B5EF4-FFF2-40B4-BE49-F238E27FC236}">
                      <a16:creationId xmlns:a16="http://schemas.microsoft.com/office/drawing/2014/main" id="{9603A7BA-ADD0-AF4C-C5F2-191CDB580504}"/>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1078" name="Picture 1077">
                <a:extLst>
                  <a:ext uri="{FF2B5EF4-FFF2-40B4-BE49-F238E27FC236}">
                    <a16:creationId xmlns:a16="http://schemas.microsoft.com/office/drawing/2014/main" id="{F7E9763E-38DD-64B0-8968-78A1FFBFE65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8">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20"/>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5">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31"/>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32">
              <a:extLst>
                <a:ext uri="{BEBA8EAE-BF5A-486C-A8C5-ECC9F3942E4B}">
                  <a14:imgProps xmlns:a14="http://schemas.microsoft.com/office/drawing/2010/main">
                    <a14:imgLayer r:embed="rId33">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31"/>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4">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3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31"/>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5">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3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4055211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5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3" name="Group 1112">
            <a:extLst>
              <a:ext uri="{FF2B5EF4-FFF2-40B4-BE49-F238E27FC236}">
                <a16:creationId xmlns:a16="http://schemas.microsoft.com/office/drawing/2014/main" id="{21D81292-C109-3B86-4613-6EFD3B88E50A}"/>
              </a:ext>
            </a:extLst>
          </p:cNvPr>
          <p:cNvGrpSpPr/>
          <p:nvPr/>
        </p:nvGrpSpPr>
        <p:grpSpPr>
          <a:xfrm>
            <a:off x="3699964" y="1155436"/>
            <a:ext cx="4636008" cy="23518517"/>
            <a:chOff x="3852100" y="5791404"/>
            <a:chExt cx="4636008" cy="23518517"/>
          </a:xfrm>
        </p:grpSpPr>
        <p:grpSp>
          <p:nvGrpSpPr>
            <p:cNvPr id="1036" name="Group 1035">
              <a:extLst>
                <a:ext uri="{FF2B5EF4-FFF2-40B4-BE49-F238E27FC236}">
                  <a16:creationId xmlns:a16="http://schemas.microsoft.com/office/drawing/2014/main" id="{4A2A9D74-564E-07E0-761B-00328F19BF27}"/>
                </a:ext>
              </a:extLst>
            </p:cNvPr>
            <p:cNvGrpSpPr/>
            <p:nvPr/>
          </p:nvGrpSpPr>
          <p:grpSpPr>
            <a:xfrm>
              <a:off x="3852100" y="5791404"/>
              <a:ext cx="4636008" cy="5485644"/>
              <a:chOff x="3814941" y="1163594"/>
              <a:chExt cx="4636008" cy="5485644"/>
            </a:xfrm>
          </p:grpSpPr>
          <p:sp>
            <p:nvSpPr>
              <p:cNvPr id="1062" name="Rectangle 1061">
                <a:extLst>
                  <a:ext uri="{FF2B5EF4-FFF2-40B4-BE49-F238E27FC236}">
                    <a16:creationId xmlns:a16="http://schemas.microsoft.com/office/drawing/2014/main" id="{D9585C5B-5084-48CE-E06A-10741ECED438}"/>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AutoShape 4" descr="a piece of brown paper with a white background">
                <a:extLst>
                  <a:ext uri="{FF2B5EF4-FFF2-40B4-BE49-F238E27FC236}">
                    <a16:creationId xmlns:a16="http://schemas.microsoft.com/office/drawing/2014/main" id="{C0ED4D70-89DF-3654-9C05-21A7013EAA38}"/>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64" name="Picture 1063" descr="A black background with a black square&#10;&#10;Description automatically generated with medium confidence">
                <a:extLst>
                  <a:ext uri="{FF2B5EF4-FFF2-40B4-BE49-F238E27FC236}">
                    <a16:creationId xmlns:a16="http://schemas.microsoft.com/office/drawing/2014/main" id="{14C4FBCF-2BB5-122B-5D97-E6E16BBC379C}"/>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1065" name="Picture 1064" descr="A black background with a black square&#10;&#10;Description automatically generated with medium confidence">
                <a:extLst>
                  <a:ext uri="{FF2B5EF4-FFF2-40B4-BE49-F238E27FC236}">
                    <a16:creationId xmlns:a16="http://schemas.microsoft.com/office/drawing/2014/main" id="{DC0A33A4-769D-BA8D-93EB-A5D355BB6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1066" name="Picture 1065" descr="A black background with a black square&#10;&#10;Description automatically generated with medium confidence">
                <a:extLst>
                  <a:ext uri="{FF2B5EF4-FFF2-40B4-BE49-F238E27FC236}">
                    <a16:creationId xmlns:a16="http://schemas.microsoft.com/office/drawing/2014/main" id="{9179EB19-7A21-55BC-CBB3-CB2B7AD50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1067" name="Rectangle 1066">
                <a:extLst>
                  <a:ext uri="{FF2B5EF4-FFF2-40B4-BE49-F238E27FC236}">
                    <a16:creationId xmlns:a16="http://schemas.microsoft.com/office/drawing/2014/main" id="{BC813F60-B0E5-AFA3-DB26-C3A6D4F1E7F1}"/>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1068" name="TextBox 1067">
                <a:extLst>
                  <a:ext uri="{FF2B5EF4-FFF2-40B4-BE49-F238E27FC236}">
                    <a16:creationId xmlns:a16="http://schemas.microsoft.com/office/drawing/2014/main" id="{D508A61B-4E8C-91D7-E6AD-D930ED7AAD4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9" name="TextBox 1068">
                <a:extLst>
                  <a:ext uri="{FF2B5EF4-FFF2-40B4-BE49-F238E27FC236}">
                    <a16:creationId xmlns:a16="http://schemas.microsoft.com/office/drawing/2014/main" id="{AAB774CA-5A97-A896-D46D-260814BC5503}"/>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070" name="Picture 12">
                <a:extLst>
                  <a:ext uri="{FF2B5EF4-FFF2-40B4-BE49-F238E27FC236}">
                    <a16:creationId xmlns:a16="http://schemas.microsoft.com/office/drawing/2014/main" id="{9EB827B3-95A0-C369-B887-3BD205F7D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1" name="Picture 4">
                <a:extLst>
                  <a:ext uri="{FF2B5EF4-FFF2-40B4-BE49-F238E27FC236}">
                    <a16:creationId xmlns:a16="http://schemas.microsoft.com/office/drawing/2014/main" id="{A3E1BFF7-F1B7-F087-D1FE-3E5E930F637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1071">
                <a:extLst>
                  <a:ext uri="{FF2B5EF4-FFF2-40B4-BE49-F238E27FC236}">
                    <a16:creationId xmlns:a16="http://schemas.microsoft.com/office/drawing/2014/main" id="{258CAAB4-91D2-C732-9F79-185777C0CBD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037" name="Group 1036">
              <a:extLst>
                <a:ext uri="{FF2B5EF4-FFF2-40B4-BE49-F238E27FC236}">
                  <a16:creationId xmlns:a16="http://schemas.microsoft.com/office/drawing/2014/main" id="{FC53F55A-BC1C-6AD3-95EC-CD255E9F7A61}"/>
                </a:ext>
              </a:extLst>
            </p:cNvPr>
            <p:cNvGrpSpPr/>
            <p:nvPr/>
          </p:nvGrpSpPr>
          <p:grpSpPr>
            <a:xfrm>
              <a:off x="3852100" y="11801858"/>
              <a:ext cx="4636008" cy="5485644"/>
              <a:chOff x="3814941" y="1163594"/>
              <a:chExt cx="4636008" cy="5485644"/>
            </a:xfrm>
          </p:grpSpPr>
          <p:sp>
            <p:nvSpPr>
              <p:cNvPr id="1050" name="Rectangle 1049">
                <a:extLst>
                  <a:ext uri="{FF2B5EF4-FFF2-40B4-BE49-F238E27FC236}">
                    <a16:creationId xmlns:a16="http://schemas.microsoft.com/office/drawing/2014/main" id="{9F5BCB59-837A-D3B9-AA72-D63D797A17E7}"/>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AutoShape 4" descr="a piece of brown paper with a white background">
                <a:extLst>
                  <a:ext uri="{FF2B5EF4-FFF2-40B4-BE49-F238E27FC236}">
                    <a16:creationId xmlns:a16="http://schemas.microsoft.com/office/drawing/2014/main" id="{5F45D7EE-0193-2DE3-F89D-EA865C9C0188}"/>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3" name="Picture 1052" descr="A black background with a black square&#10;&#10;Description automatically generated with medium confidence">
                <a:extLst>
                  <a:ext uri="{FF2B5EF4-FFF2-40B4-BE49-F238E27FC236}">
                    <a16:creationId xmlns:a16="http://schemas.microsoft.com/office/drawing/2014/main" id="{F67FC03B-2C41-635B-826B-311767E1C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1054" name="Picture 1053" descr="A black background with a black square&#10;&#10;Description automatically generated with medium confidence">
                <a:extLst>
                  <a:ext uri="{FF2B5EF4-FFF2-40B4-BE49-F238E27FC236}">
                    <a16:creationId xmlns:a16="http://schemas.microsoft.com/office/drawing/2014/main" id="{B281F49E-E5BF-9F4C-B968-33E54E3B3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1055" name="Picture 1054" descr="A black background with a black square&#10;&#10;Description automatically generated with medium confidence">
                <a:extLst>
                  <a:ext uri="{FF2B5EF4-FFF2-40B4-BE49-F238E27FC236}">
                    <a16:creationId xmlns:a16="http://schemas.microsoft.com/office/drawing/2014/main" id="{2C3B2DBF-130E-B7DA-3971-9B93B28D8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1056" name="Rectangle 1055">
                <a:extLst>
                  <a:ext uri="{FF2B5EF4-FFF2-40B4-BE49-F238E27FC236}">
                    <a16:creationId xmlns:a16="http://schemas.microsoft.com/office/drawing/2014/main" id="{87A3C3F2-2146-594D-DA07-603E10DF03C3}"/>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57" name="TextBox 1056">
                <a:extLst>
                  <a:ext uri="{FF2B5EF4-FFF2-40B4-BE49-F238E27FC236}">
                    <a16:creationId xmlns:a16="http://schemas.microsoft.com/office/drawing/2014/main" id="{D9A0BAE6-8890-BDC7-C2CB-F492DB873775}"/>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058" name="TextBox 1057">
                <a:extLst>
                  <a:ext uri="{FF2B5EF4-FFF2-40B4-BE49-F238E27FC236}">
                    <a16:creationId xmlns:a16="http://schemas.microsoft.com/office/drawing/2014/main" id="{5D2D72A3-2499-E27F-C59F-F54BAFCA4261}"/>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059" name="Picture 12">
                <a:extLst>
                  <a:ext uri="{FF2B5EF4-FFF2-40B4-BE49-F238E27FC236}">
                    <a16:creationId xmlns:a16="http://schemas.microsoft.com/office/drawing/2014/main" id="{B383EAF9-7794-F9C6-4C68-EDA600E31242}"/>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0" name="Picture 4">
                <a:extLst>
                  <a:ext uri="{FF2B5EF4-FFF2-40B4-BE49-F238E27FC236}">
                    <a16:creationId xmlns:a16="http://schemas.microsoft.com/office/drawing/2014/main" id="{B0702336-D992-25C6-6113-A19B9DFA2E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1060">
                <a:extLst>
                  <a:ext uri="{FF2B5EF4-FFF2-40B4-BE49-F238E27FC236}">
                    <a16:creationId xmlns:a16="http://schemas.microsoft.com/office/drawing/2014/main" id="{5748FAB0-0A5F-481E-7A75-5062D78099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074" name="Group 1073">
              <a:extLst>
                <a:ext uri="{FF2B5EF4-FFF2-40B4-BE49-F238E27FC236}">
                  <a16:creationId xmlns:a16="http://schemas.microsoft.com/office/drawing/2014/main" id="{479ED9D5-B33A-DA1C-EABD-1B9CCF59F422}"/>
                </a:ext>
              </a:extLst>
            </p:cNvPr>
            <p:cNvGrpSpPr/>
            <p:nvPr/>
          </p:nvGrpSpPr>
          <p:grpSpPr>
            <a:xfrm>
              <a:off x="3853624" y="23823521"/>
              <a:ext cx="4632960" cy="5486400"/>
              <a:chOff x="3791023" y="1164968"/>
              <a:chExt cx="4632960" cy="5486400"/>
            </a:xfrm>
            <a:effectLst>
              <a:outerShdw blurRad="50800" dist="38100" dir="5400000" algn="t" rotWithShape="0">
                <a:prstClr val="black">
                  <a:alpha val="40000"/>
                </a:prstClr>
              </a:outerShdw>
            </a:effectLst>
          </p:grpSpPr>
          <p:grpSp>
            <p:nvGrpSpPr>
              <p:cNvPr id="1101" name="Group 1100">
                <a:extLst>
                  <a:ext uri="{FF2B5EF4-FFF2-40B4-BE49-F238E27FC236}">
                    <a16:creationId xmlns:a16="http://schemas.microsoft.com/office/drawing/2014/main" id="{3B04BA3A-4CC8-189F-E119-8DA72B396BC1}"/>
                  </a:ext>
                </a:extLst>
              </p:cNvPr>
              <p:cNvGrpSpPr/>
              <p:nvPr/>
            </p:nvGrpSpPr>
            <p:grpSpPr>
              <a:xfrm>
                <a:off x="3791023" y="1164968"/>
                <a:ext cx="4632960" cy="5486400"/>
                <a:chOff x="3820159" y="883919"/>
                <a:chExt cx="4632960" cy="5486400"/>
              </a:xfrm>
            </p:grpSpPr>
            <p:grpSp>
              <p:nvGrpSpPr>
                <p:cNvPr id="1103" name="Group 1102">
                  <a:extLst>
                    <a:ext uri="{FF2B5EF4-FFF2-40B4-BE49-F238E27FC236}">
                      <a16:creationId xmlns:a16="http://schemas.microsoft.com/office/drawing/2014/main" id="{6F2423DA-2C3D-24DC-3B4B-FA6FF1843388}"/>
                    </a:ext>
                  </a:extLst>
                </p:cNvPr>
                <p:cNvGrpSpPr/>
                <p:nvPr/>
              </p:nvGrpSpPr>
              <p:grpSpPr>
                <a:xfrm>
                  <a:off x="3820159" y="883919"/>
                  <a:ext cx="4632960" cy="5486400"/>
                  <a:chOff x="3820160" y="883919"/>
                  <a:chExt cx="4632960" cy="5486400"/>
                </a:xfrm>
              </p:grpSpPr>
              <p:sp>
                <p:nvSpPr>
                  <p:cNvPr id="1106" name="Freeform: Shape 1105">
                    <a:extLst>
                      <a:ext uri="{FF2B5EF4-FFF2-40B4-BE49-F238E27FC236}">
                        <a16:creationId xmlns:a16="http://schemas.microsoft.com/office/drawing/2014/main" id="{ABDD8C8A-D820-3FCB-5C91-257AD8D4CF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07" name="Picture 1106" descr="A black background with a black square&#10;&#10;Description automatically generated with medium confidence">
                    <a:extLst>
                      <a:ext uri="{FF2B5EF4-FFF2-40B4-BE49-F238E27FC236}">
                        <a16:creationId xmlns:a16="http://schemas.microsoft.com/office/drawing/2014/main" id="{E8AF81E3-94B6-B068-89B0-A3B8B0F3C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108" name="Picture 1107" descr="A black background with a black square&#10;&#10;Description automatically generated with medium confidence">
                    <a:extLst>
                      <a:ext uri="{FF2B5EF4-FFF2-40B4-BE49-F238E27FC236}">
                        <a16:creationId xmlns:a16="http://schemas.microsoft.com/office/drawing/2014/main" id="{B060434A-AE7D-9915-1810-BEA67CB6C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109" name="Picture 1108" descr="A black background with a black square&#10;&#10;Description automatically generated with medium confidence">
                    <a:extLst>
                      <a:ext uri="{FF2B5EF4-FFF2-40B4-BE49-F238E27FC236}">
                        <a16:creationId xmlns:a16="http://schemas.microsoft.com/office/drawing/2014/main" id="{5AAE3DF8-5144-D3A3-0C31-CFA845A978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110" name="Rectangle 1109">
                    <a:extLst>
                      <a:ext uri="{FF2B5EF4-FFF2-40B4-BE49-F238E27FC236}">
                        <a16:creationId xmlns:a16="http://schemas.microsoft.com/office/drawing/2014/main" id="{0DD08D0A-A641-F845-C4C1-1AE18F5EB14C}"/>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111" name="TextBox 1110">
                    <a:extLst>
                      <a:ext uri="{FF2B5EF4-FFF2-40B4-BE49-F238E27FC236}">
                        <a16:creationId xmlns:a16="http://schemas.microsoft.com/office/drawing/2014/main" id="{B926E292-D590-CFD7-4487-9D6411B8264E}"/>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112" name="TextBox 1111">
                    <a:extLst>
                      <a:ext uri="{FF2B5EF4-FFF2-40B4-BE49-F238E27FC236}">
                        <a16:creationId xmlns:a16="http://schemas.microsoft.com/office/drawing/2014/main" id="{CB9E16C0-292D-6FF1-3AAF-C7C8637F5C1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104" name="Picture 14">
                  <a:extLst>
                    <a:ext uri="{FF2B5EF4-FFF2-40B4-BE49-F238E27FC236}">
                      <a16:creationId xmlns:a16="http://schemas.microsoft.com/office/drawing/2014/main" id="{0053BFBD-CC0A-A669-93EB-4DA02D7864C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12">
                  <a:extLst>
                    <a:ext uri="{FF2B5EF4-FFF2-40B4-BE49-F238E27FC236}">
                      <a16:creationId xmlns:a16="http://schemas.microsoft.com/office/drawing/2014/main" id="{FA301D70-0574-07D2-87D4-D79B47E7105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102" name="Picture 1101" descr="A blue dress with black dots&#10;&#10;Description automatically generated">
                <a:extLst>
                  <a:ext uri="{FF2B5EF4-FFF2-40B4-BE49-F238E27FC236}">
                    <a16:creationId xmlns:a16="http://schemas.microsoft.com/office/drawing/2014/main" id="{47EE827E-5C32-06C9-F1C6-71D7693801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1076" name="Group 1075">
              <a:extLst>
                <a:ext uri="{FF2B5EF4-FFF2-40B4-BE49-F238E27FC236}">
                  <a16:creationId xmlns:a16="http://schemas.microsoft.com/office/drawing/2014/main" id="{17B8481F-62BB-15B6-A6B6-C4602A7799D7}"/>
                </a:ext>
              </a:extLst>
            </p:cNvPr>
            <p:cNvGrpSpPr/>
            <p:nvPr/>
          </p:nvGrpSpPr>
          <p:grpSpPr>
            <a:xfrm>
              <a:off x="3853624" y="17812312"/>
              <a:ext cx="4632960" cy="5486400"/>
              <a:chOff x="3791024" y="13238907"/>
              <a:chExt cx="4632960" cy="5486400"/>
            </a:xfrm>
          </p:grpSpPr>
          <p:grpSp>
            <p:nvGrpSpPr>
              <p:cNvPr id="1077" name="Group 1076">
                <a:extLst>
                  <a:ext uri="{FF2B5EF4-FFF2-40B4-BE49-F238E27FC236}">
                    <a16:creationId xmlns:a16="http://schemas.microsoft.com/office/drawing/2014/main" id="{91DEB00A-5108-868D-204A-9420A7CCEC0C}"/>
                  </a:ext>
                </a:extLst>
              </p:cNvPr>
              <p:cNvGrpSpPr/>
              <p:nvPr/>
            </p:nvGrpSpPr>
            <p:grpSpPr>
              <a:xfrm>
                <a:off x="3791024" y="13238907"/>
                <a:ext cx="4632960" cy="5486400"/>
                <a:chOff x="3820160" y="883919"/>
                <a:chExt cx="4632960" cy="5486400"/>
              </a:xfrm>
            </p:grpSpPr>
            <p:grpSp>
              <p:nvGrpSpPr>
                <p:cNvPr id="1079" name="Group 1078">
                  <a:extLst>
                    <a:ext uri="{FF2B5EF4-FFF2-40B4-BE49-F238E27FC236}">
                      <a16:creationId xmlns:a16="http://schemas.microsoft.com/office/drawing/2014/main" id="{BA24D651-6A0E-5DDA-412F-54D0CFABDC9D}"/>
                    </a:ext>
                  </a:extLst>
                </p:cNvPr>
                <p:cNvGrpSpPr/>
                <p:nvPr/>
              </p:nvGrpSpPr>
              <p:grpSpPr>
                <a:xfrm>
                  <a:off x="3820160" y="883919"/>
                  <a:ext cx="4632960" cy="5486400"/>
                  <a:chOff x="3820160" y="883919"/>
                  <a:chExt cx="4632960" cy="5486400"/>
                </a:xfrm>
              </p:grpSpPr>
              <p:sp>
                <p:nvSpPr>
                  <p:cNvPr id="1082" name="Freeform: Shape 1081">
                    <a:extLst>
                      <a:ext uri="{FF2B5EF4-FFF2-40B4-BE49-F238E27FC236}">
                        <a16:creationId xmlns:a16="http://schemas.microsoft.com/office/drawing/2014/main" id="{7244BC9C-833E-3EDA-B88C-8750E25EA737}"/>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83" name="Picture 1082" descr="A black background with a black square&#10;&#10;Description automatically generated with medium confidence">
                    <a:extLst>
                      <a:ext uri="{FF2B5EF4-FFF2-40B4-BE49-F238E27FC236}">
                        <a16:creationId xmlns:a16="http://schemas.microsoft.com/office/drawing/2014/main" id="{15375633-98F7-77ED-443D-1298A271C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4" name="Picture 1083" descr="A black background with a black square&#10;&#10;Description automatically generated with medium confidence">
                    <a:extLst>
                      <a:ext uri="{FF2B5EF4-FFF2-40B4-BE49-F238E27FC236}">
                        <a16:creationId xmlns:a16="http://schemas.microsoft.com/office/drawing/2014/main" id="{00A95B82-1B91-5772-0FCA-66B3B72E2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5" name="Picture 1084" descr="A black background with a black square&#10;&#10;Description automatically generated with medium confidence">
                    <a:extLst>
                      <a:ext uri="{FF2B5EF4-FFF2-40B4-BE49-F238E27FC236}">
                        <a16:creationId xmlns:a16="http://schemas.microsoft.com/office/drawing/2014/main" id="{2C75ABAD-B5EB-5760-13EA-D3142DAAF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6" name="Rectangle 1085">
                    <a:extLst>
                      <a:ext uri="{FF2B5EF4-FFF2-40B4-BE49-F238E27FC236}">
                        <a16:creationId xmlns:a16="http://schemas.microsoft.com/office/drawing/2014/main" id="{A34E42B8-17B8-E28D-1CD2-F19A24CAB5F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7" name="TextBox 1086">
                    <a:extLst>
                      <a:ext uri="{FF2B5EF4-FFF2-40B4-BE49-F238E27FC236}">
                        <a16:creationId xmlns:a16="http://schemas.microsoft.com/office/drawing/2014/main" id="{202220AB-C205-7CEB-966C-543DD009FA7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8" name="TextBox 1087">
                    <a:extLst>
                      <a:ext uri="{FF2B5EF4-FFF2-40B4-BE49-F238E27FC236}">
                        <a16:creationId xmlns:a16="http://schemas.microsoft.com/office/drawing/2014/main" id="{F605EA6C-412E-B047-6B61-9E9BB3164414}"/>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80" name="Picture 12">
                  <a:extLst>
                    <a:ext uri="{FF2B5EF4-FFF2-40B4-BE49-F238E27FC236}">
                      <a16:creationId xmlns:a16="http://schemas.microsoft.com/office/drawing/2014/main" id="{2779E5D8-6561-92E4-B2C0-170DD57929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81" name="Picture 14">
                  <a:extLst>
                    <a:ext uri="{FF2B5EF4-FFF2-40B4-BE49-F238E27FC236}">
                      <a16:creationId xmlns:a16="http://schemas.microsoft.com/office/drawing/2014/main" id="{9603A7BA-ADD0-AF4C-C5F2-191CDB580504}"/>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1078" name="Picture 1077">
                <a:extLst>
                  <a:ext uri="{FF2B5EF4-FFF2-40B4-BE49-F238E27FC236}">
                    <a16:creationId xmlns:a16="http://schemas.microsoft.com/office/drawing/2014/main" id="{F7E9763E-38DD-64B0-8968-78A1FFBFE65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8">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20"/>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5">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31"/>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32">
              <a:extLst>
                <a:ext uri="{BEBA8EAE-BF5A-486C-A8C5-ECC9F3942E4B}">
                  <a14:imgProps xmlns:a14="http://schemas.microsoft.com/office/drawing/2010/main">
                    <a14:imgLayer r:embed="rId33">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31"/>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4">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3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31"/>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5">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3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pic>
        <p:nvPicPr>
          <p:cNvPr id="4" name="Picture 3" descr="A hand pointing at something&#10;&#10;Description automatically generated">
            <a:extLst>
              <a:ext uri="{FF2B5EF4-FFF2-40B4-BE49-F238E27FC236}">
                <a16:creationId xmlns:a16="http://schemas.microsoft.com/office/drawing/2014/main" id="{0F70C432-ADFA-F1CE-140F-F19E4803C4FC}"/>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18022097">
            <a:off x="2479361" y="4316920"/>
            <a:ext cx="1133080" cy="1133080"/>
          </a:xfrm>
          <a:prstGeom prst="rect">
            <a:avLst/>
          </a:prstGeom>
        </p:spPr>
      </p:pic>
    </p:spTree>
    <p:extLst>
      <p:ext uri="{BB962C8B-B14F-4D97-AF65-F5344CB8AC3E}">
        <p14:creationId xmlns:p14="http://schemas.microsoft.com/office/powerpoint/2010/main" val="5016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3" name="Group 1112">
            <a:extLst>
              <a:ext uri="{FF2B5EF4-FFF2-40B4-BE49-F238E27FC236}">
                <a16:creationId xmlns:a16="http://schemas.microsoft.com/office/drawing/2014/main" id="{21D81292-C109-3B86-4613-6EFD3B88E50A}"/>
              </a:ext>
            </a:extLst>
          </p:cNvPr>
          <p:cNvGrpSpPr/>
          <p:nvPr/>
        </p:nvGrpSpPr>
        <p:grpSpPr>
          <a:xfrm>
            <a:off x="3699964" y="1155436"/>
            <a:ext cx="4636008" cy="23518517"/>
            <a:chOff x="3852100" y="5791404"/>
            <a:chExt cx="4636008" cy="23518517"/>
          </a:xfrm>
        </p:grpSpPr>
        <p:grpSp>
          <p:nvGrpSpPr>
            <p:cNvPr id="1036" name="Group 1035">
              <a:extLst>
                <a:ext uri="{FF2B5EF4-FFF2-40B4-BE49-F238E27FC236}">
                  <a16:creationId xmlns:a16="http://schemas.microsoft.com/office/drawing/2014/main" id="{4A2A9D74-564E-07E0-761B-00328F19BF27}"/>
                </a:ext>
              </a:extLst>
            </p:cNvPr>
            <p:cNvGrpSpPr/>
            <p:nvPr/>
          </p:nvGrpSpPr>
          <p:grpSpPr>
            <a:xfrm>
              <a:off x="3852100" y="5791404"/>
              <a:ext cx="4636008" cy="5485644"/>
              <a:chOff x="3814941" y="1163594"/>
              <a:chExt cx="4636008" cy="5485644"/>
            </a:xfrm>
          </p:grpSpPr>
          <p:sp>
            <p:nvSpPr>
              <p:cNvPr id="1062" name="Rectangle 1061">
                <a:extLst>
                  <a:ext uri="{FF2B5EF4-FFF2-40B4-BE49-F238E27FC236}">
                    <a16:creationId xmlns:a16="http://schemas.microsoft.com/office/drawing/2014/main" id="{D9585C5B-5084-48CE-E06A-10741ECED438}"/>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AutoShape 4" descr="a piece of brown paper with a white background">
                <a:extLst>
                  <a:ext uri="{FF2B5EF4-FFF2-40B4-BE49-F238E27FC236}">
                    <a16:creationId xmlns:a16="http://schemas.microsoft.com/office/drawing/2014/main" id="{C0ED4D70-89DF-3654-9C05-21A7013EAA38}"/>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64" name="Picture 1063" descr="A black background with a black square&#10;&#10;Description automatically generated with medium confidence">
                <a:extLst>
                  <a:ext uri="{FF2B5EF4-FFF2-40B4-BE49-F238E27FC236}">
                    <a16:creationId xmlns:a16="http://schemas.microsoft.com/office/drawing/2014/main" id="{14C4FBCF-2BB5-122B-5D97-E6E16BBC379C}"/>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1065" name="Picture 1064" descr="A black background with a black square&#10;&#10;Description automatically generated with medium confidence">
                <a:extLst>
                  <a:ext uri="{FF2B5EF4-FFF2-40B4-BE49-F238E27FC236}">
                    <a16:creationId xmlns:a16="http://schemas.microsoft.com/office/drawing/2014/main" id="{DC0A33A4-769D-BA8D-93EB-A5D355BB6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1066" name="Picture 1065" descr="A black background with a black square&#10;&#10;Description automatically generated with medium confidence">
                <a:extLst>
                  <a:ext uri="{FF2B5EF4-FFF2-40B4-BE49-F238E27FC236}">
                    <a16:creationId xmlns:a16="http://schemas.microsoft.com/office/drawing/2014/main" id="{9179EB19-7A21-55BC-CBB3-CB2B7AD50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1067" name="Rectangle 1066">
                <a:extLst>
                  <a:ext uri="{FF2B5EF4-FFF2-40B4-BE49-F238E27FC236}">
                    <a16:creationId xmlns:a16="http://schemas.microsoft.com/office/drawing/2014/main" id="{BC813F60-B0E5-AFA3-DB26-C3A6D4F1E7F1}"/>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18</a:t>
                </a:r>
              </a:p>
            </p:txBody>
          </p:sp>
          <p:sp>
            <p:nvSpPr>
              <p:cNvPr id="1068" name="TextBox 1067">
                <a:extLst>
                  <a:ext uri="{FF2B5EF4-FFF2-40B4-BE49-F238E27FC236}">
                    <a16:creationId xmlns:a16="http://schemas.microsoft.com/office/drawing/2014/main" id="{D508A61B-4E8C-91D7-E6AD-D930ED7AAD4C}"/>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9" name="TextBox 1068">
                <a:extLst>
                  <a:ext uri="{FF2B5EF4-FFF2-40B4-BE49-F238E27FC236}">
                    <a16:creationId xmlns:a16="http://schemas.microsoft.com/office/drawing/2014/main" id="{AAB774CA-5A97-A896-D46D-260814BC5503}"/>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070" name="Picture 12">
                <a:extLst>
                  <a:ext uri="{FF2B5EF4-FFF2-40B4-BE49-F238E27FC236}">
                    <a16:creationId xmlns:a16="http://schemas.microsoft.com/office/drawing/2014/main" id="{9EB827B3-95A0-C369-B887-3BD205F7D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1" name="Picture 4">
                <a:extLst>
                  <a:ext uri="{FF2B5EF4-FFF2-40B4-BE49-F238E27FC236}">
                    <a16:creationId xmlns:a16="http://schemas.microsoft.com/office/drawing/2014/main" id="{A3E1BFF7-F1B7-F087-D1FE-3E5E930F637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312791"/>
                <a:ext cx="1808277" cy="367683"/>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1071">
                <a:extLst>
                  <a:ext uri="{FF2B5EF4-FFF2-40B4-BE49-F238E27FC236}">
                    <a16:creationId xmlns:a16="http://schemas.microsoft.com/office/drawing/2014/main" id="{258CAAB4-91D2-C732-9F79-185777C0CBD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037" name="Group 1036">
              <a:extLst>
                <a:ext uri="{FF2B5EF4-FFF2-40B4-BE49-F238E27FC236}">
                  <a16:creationId xmlns:a16="http://schemas.microsoft.com/office/drawing/2014/main" id="{FC53F55A-BC1C-6AD3-95EC-CD255E9F7A61}"/>
                </a:ext>
              </a:extLst>
            </p:cNvPr>
            <p:cNvGrpSpPr/>
            <p:nvPr/>
          </p:nvGrpSpPr>
          <p:grpSpPr>
            <a:xfrm>
              <a:off x="3852100" y="11801858"/>
              <a:ext cx="4636008" cy="5485644"/>
              <a:chOff x="3814941" y="1163594"/>
              <a:chExt cx="4636008" cy="5485644"/>
            </a:xfrm>
          </p:grpSpPr>
          <p:sp>
            <p:nvSpPr>
              <p:cNvPr id="1050" name="Rectangle 1049">
                <a:extLst>
                  <a:ext uri="{FF2B5EF4-FFF2-40B4-BE49-F238E27FC236}">
                    <a16:creationId xmlns:a16="http://schemas.microsoft.com/office/drawing/2014/main" id="{9F5BCB59-837A-D3B9-AA72-D63D797A17E7}"/>
                  </a:ext>
                </a:extLst>
              </p:cNvPr>
              <p:cNvSpPr/>
              <p:nvPr/>
            </p:nvSpPr>
            <p:spPr>
              <a:xfrm>
                <a:off x="3814941" y="1180387"/>
                <a:ext cx="4636008" cy="5468851"/>
              </a:xfrm>
              <a:prstGeom prst="rect">
                <a:avLst/>
              </a:prstGeom>
              <a:solidFill>
                <a:srgbClr val="FDF0E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AutoShape 4" descr="a piece of brown paper with a white background">
                <a:extLst>
                  <a:ext uri="{FF2B5EF4-FFF2-40B4-BE49-F238E27FC236}">
                    <a16:creationId xmlns:a16="http://schemas.microsoft.com/office/drawing/2014/main" id="{5F45D7EE-0193-2DE3-F89D-EA865C9C0188}"/>
                  </a:ext>
                </a:extLst>
              </p:cNvPr>
              <p:cNvSpPr>
                <a:spLocks noChangeAspect="1" noChangeArrowheads="1"/>
              </p:cNvSpPr>
              <p:nvPr/>
            </p:nvSpPr>
            <p:spPr bwMode="auto">
              <a:xfrm>
                <a:off x="5943600" y="3265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53" name="Picture 1052" descr="A black background with a black square&#10;&#10;Description automatically generated with medium confidence">
                <a:extLst>
                  <a:ext uri="{FF2B5EF4-FFF2-40B4-BE49-F238E27FC236}">
                    <a16:creationId xmlns:a16="http://schemas.microsoft.com/office/drawing/2014/main" id="{F67FC03B-2C41-635B-826B-311767E1C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982410"/>
                <a:ext cx="457200" cy="457200"/>
              </a:xfrm>
              <a:prstGeom prst="rect">
                <a:avLst/>
              </a:prstGeom>
            </p:spPr>
          </p:pic>
          <p:pic>
            <p:nvPicPr>
              <p:cNvPr id="1054" name="Picture 1053" descr="A black background with a black square&#10;&#10;Description automatically generated with medium confidence">
                <a:extLst>
                  <a:ext uri="{FF2B5EF4-FFF2-40B4-BE49-F238E27FC236}">
                    <a16:creationId xmlns:a16="http://schemas.microsoft.com/office/drawing/2014/main" id="{B281F49E-E5BF-9F4C-B968-33E54E3B39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982410"/>
                <a:ext cx="457200" cy="457200"/>
              </a:xfrm>
              <a:prstGeom prst="rect">
                <a:avLst/>
              </a:prstGeom>
            </p:spPr>
          </p:pic>
          <p:pic>
            <p:nvPicPr>
              <p:cNvPr id="1055" name="Picture 1054" descr="A black background with a black square&#10;&#10;Description automatically generated with medium confidence">
                <a:extLst>
                  <a:ext uri="{FF2B5EF4-FFF2-40B4-BE49-F238E27FC236}">
                    <a16:creationId xmlns:a16="http://schemas.microsoft.com/office/drawing/2014/main" id="{2C3B2DBF-130E-B7DA-3971-9B93B28D8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982410"/>
                <a:ext cx="457200" cy="457200"/>
              </a:xfrm>
              <a:prstGeom prst="rect">
                <a:avLst/>
              </a:prstGeom>
            </p:spPr>
          </p:pic>
          <p:sp>
            <p:nvSpPr>
              <p:cNvPr id="1056" name="Rectangle 1055">
                <a:extLst>
                  <a:ext uri="{FF2B5EF4-FFF2-40B4-BE49-F238E27FC236}">
                    <a16:creationId xmlns:a16="http://schemas.microsoft.com/office/drawing/2014/main" id="{87A3C3F2-2146-594D-DA07-603E10DF03C3}"/>
                  </a:ext>
                </a:extLst>
              </p:cNvPr>
              <p:cNvSpPr/>
              <p:nvPr/>
            </p:nvSpPr>
            <p:spPr>
              <a:xfrm>
                <a:off x="6388256" y="643961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42</a:t>
                </a:r>
              </a:p>
            </p:txBody>
          </p:sp>
          <p:sp>
            <p:nvSpPr>
              <p:cNvPr id="1057" name="TextBox 1056">
                <a:extLst>
                  <a:ext uri="{FF2B5EF4-FFF2-40B4-BE49-F238E27FC236}">
                    <a16:creationId xmlns:a16="http://schemas.microsoft.com/office/drawing/2014/main" id="{D9A0BAE6-8890-BDC7-C2CB-F492DB873775}"/>
                  </a:ext>
                </a:extLst>
              </p:cNvPr>
              <p:cNvSpPr txBox="1"/>
              <p:nvPr/>
            </p:nvSpPr>
            <p:spPr>
              <a:xfrm>
                <a:off x="4036282" y="6015417"/>
                <a:ext cx="2324284" cy="523220"/>
              </a:xfrm>
              <a:prstGeom prst="rect">
                <a:avLst/>
              </a:prstGeom>
              <a:noFill/>
            </p:spPr>
            <p:txBody>
              <a:bodyPr wrap="square" rtlCol="0">
                <a:spAutoFit/>
              </a:bodyPr>
              <a:lstStyle/>
              <a:p>
                <a:r>
                  <a:rPr lang="en-US" sz="1400" dirty="0">
                    <a:latin typeface="Aptos Light" panose="020B0004020202020204" pitchFamily="34" charset="0"/>
                  </a:rPr>
                  <a:t>Small and jovial purse by </a:t>
                </a:r>
                <a:r>
                  <a:rPr lang="en-US" sz="1400" i="1" dirty="0">
                    <a:latin typeface="Aptos Light" panose="020B0004020202020204" pitchFamily="34" charset="0"/>
                  </a:rPr>
                  <a:t>Burberry </a:t>
                </a:r>
                <a:r>
                  <a:rPr lang="en-US" sz="1400" dirty="0">
                    <a:latin typeface="Aptos Light" panose="020B0004020202020204" pitchFamily="34" charset="0"/>
                  </a:rPr>
                  <a:t>with floral</a:t>
                </a:r>
              </a:p>
            </p:txBody>
          </p:sp>
          <p:sp>
            <p:nvSpPr>
              <p:cNvPr id="1058" name="TextBox 1057">
                <a:extLst>
                  <a:ext uri="{FF2B5EF4-FFF2-40B4-BE49-F238E27FC236}">
                    <a16:creationId xmlns:a16="http://schemas.microsoft.com/office/drawing/2014/main" id="{5D2D72A3-2499-E27F-C59F-F54BAFCA4261}"/>
                  </a:ext>
                </a:extLst>
              </p:cNvPr>
              <p:cNvSpPr txBox="1"/>
              <p:nvPr/>
            </p:nvSpPr>
            <p:spPr>
              <a:xfrm>
                <a:off x="5508180" y="627615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pic>
            <p:nvPicPr>
              <p:cNvPr id="1059" name="Picture 12">
                <a:extLst>
                  <a:ext uri="{FF2B5EF4-FFF2-40B4-BE49-F238E27FC236}">
                    <a16:creationId xmlns:a16="http://schemas.microsoft.com/office/drawing/2014/main" id="{B383EAF9-7794-F9C6-4C68-EDA600E31242}"/>
                  </a:ext>
                </a:extLst>
              </p:cNvPr>
              <p:cNvPicPr>
                <a:picLocks noChangeAspect="1" noChangeArrowheads="1"/>
              </p:cNvPicPr>
              <p:nvPr/>
            </p:nvPicPr>
            <p:blipFill>
              <a:blip r:embed="rId9"/>
              <a:srcRect/>
              <a:stretch/>
            </p:blipFill>
            <p:spPr bwMode="auto">
              <a:xfrm>
                <a:off x="4048760" y="180440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0" name="Picture 4">
                <a:extLst>
                  <a:ext uri="{FF2B5EF4-FFF2-40B4-BE49-F238E27FC236}">
                    <a16:creationId xmlns:a16="http://schemas.microsoft.com/office/drawing/2014/main" id="{B0702336-D992-25C6-6113-A19B9DFA2E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233469" y="1414678"/>
                <a:ext cx="2069081" cy="326526"/>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1060">
                <a:extLst>
                  <a:ext uri="{FF2B5EF4-FFF2-40B4-BE49-F238E27FC236}">
                    <a16:creationId xmlns:a16="http://schemas.microsoft.com/office/drawing/2014/main" id="{5748FAB0-0A5F-481E-7A75-5062D78099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94023" y="1163594"/>
                <a:ext cx="640080" cy="640080"/>
              </a:xfrm>
              <a:prstGeom prst="rect">
                <a:avLst/>
              </a:prstGeom>
            </p:spPr>
          </p:pic>
        </p:grpSp>
        <p:grpSp>
          <p:nvGrpSpPr>
            <p:cNvPr id="1074" name="Group 1073">
              <a:extLst>
                <a:ext uri="{FF2B5EF4-FFF2-40B4-BE49-F238E27FC236}">
                  <a16:creationId xmlns:a16="http://schemas.microsoft.com/office/drawing/2014/main" id="{479ED9D5-B33A-DA1C-EABD-1B9CCF59F422}"/>
                </a:ext>
              </a:extLst>
            </p:cNvPr>
            <p:cNvGrpSpPr/>
            <p:nvPr/>
          </p:nvGrpSpPr>
          <p:grpSpPr>
            <a:xfrm>
              <a:off x="3853624" y="23823521"/>
              <a:ext cx="4632960" cy="5486400"/>
              <a:chOff x="3791023" y="1164968"/>
              <a:chExt cx="4632960" cy="5486400"/>
            </a:xfrm>
            <a:effectLst>
              <a:outerShdw blurRad="50800" dist="38100" dir="5400000" algn="t" rotWithShape="0">
                <a:prstClr val="black">
                  <a:alpha val="40000"/>
                </a:prstClr>
              </a:outerShdw>
            </a:effectLst>
          </p:grpSpPr>
          <p:grpSp>
            <p:nvGrpSpPr>
              <p:cNvPr id="1101" name="Group 1100">
                <a:extLst>
                  <a:ext uri="{FF2B5EF4-FFF2-40B4-BE49-F238E27FC236}">
                    <a16:creationId xmlns:a16="http://schemas.microsoft.com/office/drawing/2014/main" id="{3B04BA3A-4CC8-189F-E119-8DA72B396BC1}"/>
                  </a:ext>
                </a:extLst>
              </p:cNvPr>
              <p:cNvGrpSpPr/>
              <p:nvPr/>
            </p:nvGrpSpPr>
            <p:grpSpPr>
              <a:xfrm>
                <a:off x="3791023" y="1164968"/>
                <a:ext cx="4632960" cy="5486400"/>
                <a:chOff x="3820159" y="883919"/>
                <a:chExt cx="4632960" cy="5486400"/>
              </a:xfrm>
            </p:grpSpPr>
            <p:grpSp>
              <p:nvGrpSpPr>
                <p:cNvPr id="1103" name="Group 1102">
                  <a:extLst>
                    <a:ext uri="{FF2B5EF4-FFF2-40B4-BE49-F238E27FC236}">
                      <a16:creationId xmlns:a16="http://schemas.microsoft.com/office/drawing/2014/main" id="{6F2423DA-2C3D-24DC-3B4B-FA6FF1843388}"/>
                    </a:ext>
                  </a:extLst>
                </p:cNvPr>
                <p:cNvGrpSpPr/>
                <p:nvPr/>
              </p:nvGrpSpPr>
              <p:grpSpPr>
                <a:xfrm>
                  <a:off x="3820159" y="883919"/>
                  <a:ext cx="4632960" cy="5486400"/>
                  <a:chOff x="3820160" y="883919"/>
                  <a:chExt cx="4632960" cy="5486400"/>
                </a:xfrm>
              </p:grpSpPr>
              <p:sp>
                <p:nvSpPr>
                  <p:cNvPr id="1106" name="Freeform: Shape 1105">
                    <a:extLst>
                      <a:ext uri="{FF2B5EF4-FFF2-40B4-BE49-F238E27FC236}">
                        <a16:creationId xmlns:a16="http://schemas.microsoft.com/office/drawing/2014/main" id="{ABDD8C8A-D820-3FCB-5C91-257AD8D4CF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07" name="Picture 1106" descr="A black background with a black square&#10;&#10;Description automatically generated with medium confidence">
                    <a:extLst>
                      <a:ext uri="{FF2B5EF4-FFF2-40B4-BE49-F238E27FC236}">
                        <a16:creationId xmlns:a16="http://schemas.microsoft.com/office/drawing/2014/main" id="{E8AF81E3-94B6-B068-89B0-A3B8B0F3C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108" name="Picture 1107" descr="A black background with a black square&#10;&#10;Description automatically generated with medium confidence">
                    <a:extLst>
                      <a:ext uri="{FF2B5EF4-FFF2-40B4-BE49-F238E27FC236}">
                        <a16:creationId xmlns:a16="http://schemas.microsoft.com/office/drawing/2014/main" id="{B060434A-AE7D-9915-1810-BEA67CB6C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109" name="Picture 1108" descr="A black background with a black square&#10;&#10;Description automatically generated with medium confidence">
                    <a:extLst>
                      <a:ext uri="{FF2B5EF4-FFF2-40B4-BE49-F238E27FC236}">
                        <a16:creationId xmlns:a16="http://schemas.microsoft.com/office/drawing/2014/main" id="{5AAE3DF8-5144-D3A3-0C31-CFA845A978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110" name="Rectangle 1109">
                    <a:extLst>
                      <a:ext uri="{FF2B5EF4-FFF2-40B4-BE49-F238E27FC236}">
                        <a16:creationId xmlns:a16="http://schemas.microsoft.com/office/drawing/2014/main" id="{0DD08D0A-A641-F845-C4C1-1AE18F5EB14C}"/>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111" name="TextBox 1110">
                    <a:extLst>
                      <a:ext uri="{FF2B5EF4-FFF2-40B4-BE49-F238E27FC236}">
                        <a16:creationId xmlns:a16="http://schemas.microsoft.com/office/drawing/2014/main" id="{B926E292-D590-CFD7-4487-9D6411B8264E}"/>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112" name="TextBox 1111">
                    <a:extLst>
                      <a:ext uri="{FF2B5EF4-FFF2-40B4-BE49-F238E27FC236}">
                        <a16:creationId xmlns:a16="http://schemas.microsoft.com/office/drawing/2014/main" id="{CB9E16C0-292D-6FF1-3AAF-C7C8637F5C1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104" name="Picture 14">
                  <a:extLst>
                    <a:ext uri="{FF2B5EF4-FFF2-40B4-BE49-F238E27FC236}">
                      <a16:creationId xmlns:a16="http://schemas.microsoft.com/office/drawing/2014/main" id="{0053BFBD-CC0A-A669-93EB-4DA02D7864C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12">
                  <a:extLst>
                    <a:ext uri="{FF2B5EF4-FFF2-40B4-BE49-F238E27FC236}">
                      <a16:creationId xmlns:a16="http://schemas.microsoft.com/office/drawing/2014/main" id="{FA301D70-0574-07D2-87D4-D79B47E7105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1102" name="Picture 1101" descr="A blue dress with black dots&#10;&#10;Description automatically generated">
                <a:extLst>
                  <a:ext uri="{FF2B5EF4-FFF2-40B4-BE49-F238E27FC236}">
                    <a16:creationId xmlns:a16="http://schemas.microsoft.com/office/drawing/2014/main" id="{47EE827E-5C32-06C9-F1C6-71D7693801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1076" name="Group 1075">
              <a:extLst>
                <a:ext uri="{FF2B5EF4-FFF2-40B4-BE49-F238E27FC236}">
                  <a16:creationId xmlns:a16="http://schemas.microsoft.com/office/drawing/2014/main" id="{17B8481F-62BB-15B6-A6B6-C4602A7799D7}"/>
                </a:ext>
              </a:extLst>
            </p:cNvPr>
            <p:cNvGrpSpPr/>
            <p:nvPr/>
          </p:nvGrpSpPr>
          <p:grpSpPr>
            <a:xfrm>
              <a:off x="3853624" y="17812312"/>
              <a:ext cx="4632960" cy="5486400"/>
              <a:chOff x="3791024" y="13238907"/>
              <a:chExt cx="4632960" cy="5486400"/>
            </a:xfrm>
          </p:grpSpPr>
          <p:grpSp>
            <p:nvGrpSpPr>
              <p:cNvPr id="1077" name="Group 1076">
                <a:extLst>
                  <a:ext uri="{FF2B5EF4-FFF2-40B4-BE49-F238E27FC236}">
                    <a16:creationId xmlns:a16="http://schemas.microsoft.com/office/drawing/2014/main" id="{91DEB00A-5108-868D-204A-9420A7CCEC0C}"/>
                  </a:ext>
                </a:extLst>
              </p:cNvPr>
              <p:cNvGrpSpPr/>
              <p:nvPr/>
            </p:nvGrpSpPr>
            <p:grpSpPr>
              <a:xfrm>
                <a:off x="3791024" y="13238907"/>
                <a:ext cx="4632960" cy="5486400"/>
                <a:chOff x="3820160" y="883919"/>
                <a:chExt cx="4632960" cy="5486400"/>
              </a:xfrm>
            </p:grpSpPr>
            <p:grpSp>
              <p:nvGrpSpPr>
                <p:cNvPr id="1079" name="Group 1078">
                  <a:extLst>
                    <a:ext uri="{FF2B5EF4-FFF2-40B4-BE49-F238E27FC236}">
                      <a16:creationId xmlns:a16="http://schemas.microsoft.com/office/drawing/2014/main" id="{BA24D651-6A0E-5DDA-412F-54D0CFABDC9D}"/>
                    </a:ext>
                  </a:extLst>
                </p:cNvPr>
                <p:cNvGrpSpPr/>
                <p:nvPr/>
              </p:nvGrpSpPr>
              <p:grpSpPr>
                <a:xfrm>
                  <a:off x="3820160" y="883919"/>
                  <a:ext cx="4632960" cy="5486400"/>
                  <a:chOff x="3820160" y="883919"/>
                  <a:chExt cx="4632960" cy="5486400"/>
                </a:xfrm>
              </p:grpSpPr>
              <p:sp>
                <p:nvSpPr>
                  <p:cNvPr id="1082" name="Freeform: Shape 1081">
                    <a:extLst>
                      <a:ext uri="{FF2B5EF4-FFF2-40B4-BE49-F238E27FC236}">
                        <a16:creationId xmlns:a16="http://schemas.microsoft.com/office/drawing/2014/main" id="{7244BC9C-833E-3EDA-B88C-8750E25EA737}"/>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83" name="Picture 1082" descr="A black background with a black square&#10;&#10;Description automatically generated with medium confidence">
                    <a:extLst>
                      <a:ext uri="{FF2B5EF4-FFF2-40B4-BE49-F238E27FC236}">
                        <a16:creationId xmlns:a16="http://schemas.microsoft.com/office/drawing/2014/main" id="{15375633-98F7-77ED-443D-1298A271C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4" name="Picture 1083" descr="A black background with a black square&#10;&#10;Description automatically generated with medium confidence">
                    <a:extLst>
                      <a:ext uri="{FF2B5EF4-FFF2-40B4-BE49-F238E27FC236}">
                        <a16:creationId xmlns:a16="http://schemas.microsoft.com/office/drawing/2014/main" id="{00A95B82-1B91-5772-0FCA-66B3B72E2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5" name="Picture 1084" descr="A black background with a black square&#10;&#10;Description automatically generated with medium confidence">
                    <a:extLst>
                      <a:ext uri="{FF2B5EF4-FFF2-40B4-BE49-F238E27FC236}">
                        <a16:creationId xmlns:a16="http://schemas.microsoft.com/office/drawing/2014/main" id="{2C75ABAD-B5EB-5760-13EA-D3142DAAF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6" name="Rectangle 1085">
                    <a:extLst>
                      <a:ext uri="{FF2B5EF4-FFF2-40B4-BE49-F238E27FC236}">
                        <a16:creationId xmlns:a16="http://schemas.microsoft.com/office/drawing/2014/main" id="{A34E42B8-17B8-E28D-1CD2-F19A24CAB5F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7" name="TextBox 1086">
                    <a:extLst>
                      <a:ext uri="{FF2B5EF4-FFF2-40B4-BE49-F238E27FC236}">
                        <a16:creationId xmlns:a16="http://schemas.microsoft.com/office/drawing/2014/main" id="{202220AB-C205-7CEB-966C-543DD009FA7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8" name="TextBox 1087">
                    <a:extLst>
                      <a:ext uri="{FF2B5EF4-FFF2-40B4-BE49-F238E27FC236}">
                        <a16:creationId xmlns:a16="http://schemas.microsoft.com/office/drawing/2014/main" id="{F605EA6C-412E-B047-6B61-9E9BB3164414}"/>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80" name="Picture 12">
                  <a:extLst>
                    <a:ext uri="{FF2B5EF4-FFF2-40B4-BE49-F238E27FC236}">
                      <a16:creationId xmlns:a16="http://schemas.microsoft.com/office/drawing/2014/main" id="{2779E5D8-6561-92E4-B2C0-170DD57929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81" name="Picture 14">
                  <a:extLst>
                    <a:ext uri="{FF2B5EF4-FFF2-40B4-BE49-F238E27FC236}">
                      <a16:creationId xmlns:a16="http://schemas.microsoft.com/office/drawing/2014/main" id="{9603A7BA-ADD0-AF4C-C5F2-191CDB580504}"/>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1078" name="Picture 1077">
                <a:extLst>
                  <a:ext uri="{FF2B5EF4-FFF2-40B4-BE49-F238E27FC236}">
                    <a16:creationId xmlns:a16="http://schemas.microsoft.com/office/drawing/2014/main" id="{F7E9763E-38DD-64B0-8968-78A1FFBFE652}"/>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8">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20"/>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3">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4">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5">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30">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31"/>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32">
              <a:extLst>
                <a:ext uri="{BEBA8EAE-BF5A-486C-A8C5-ECC9F3942E4B}">
                  <a14:imgProps xmlns:a14="http://schemas.microsoft.com/office/drawing/2010/main">
                    <a14:imgLayer r:embed="rId33">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31"/>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34">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3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31"/>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35">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3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
        <p:nvSpPr>
          <p:cNvPr id="2" name="Rectangle 1">
            <a:extLst>
              <a:ext uri="{FF2B5EF4-FFF2-40B4-BE49-F238E27FC236}">
                <a16:creationId xmlns:a16="http://schemas.microsoft.com/office/drawing/2014/main" id="{555CDF95-FE93-154D-6394-3CF438FD8DC3}"/>
              </a:ext>
            </a:extLst>
          </p:cNvPr>
          <p:cNvSpPr/>
          <p:nvPr/>
        </p:nvSpPr>
        <p:spPr>
          <a:xfrm>
            <a:off x="2625501" y="4303397"/>
            <a:ext cx="1595979" cy="338763"/>
          </a:xfrm>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blipFill>
            <a:blip r:embed="rId31"/>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Sh. Cart</a:t>
            </a:r>
          </a:p>
        </p:txBody>
      </p:sp>
      <p:sp>
        <p:nvSpPr>
          <p:cNvPr id="3" name="Rectangle 2">
            <a:extLst>
              <a:ext uri="{FF2B5EF4-FFF2-40B4-BE49-F238E27FC236}">
                <a16:creationId xmlns:a16="http://schemas.microsoft.com/office/drawing/2014/main" id="{75D608F9-BFB6-90A0-C142-6BF68D73A49E}"/>
              </a:ext>
            </a:extLst>
          </p:cNvPr>
          <p:cNvSpPr/>
          <p:nvPr/>
        </p:nvSpPr>
        <p:spPr>
          <a:xfrm>
            <a:off x="2625501" y="4652980"/>
            <a:ext cx="1595979" cy="338763"/>
          </a:xfrm>
          <a:custGeom>
            <a:avLst/>
            <a:gdLst>
              <a:gd name="connsiteX0" fmla="*/ 0 w 1595979"/>
              <a:gd name="connsiteY0" fmla="*/ 0 h 338763"/>
              <a:gd name="connsiteX1" fmla="*/ 500073 w 1595979"/>
              <a:gd name="connsiteY1" fmla="*/ 0 h 338763"/>
              <a:gd name="connsiteX2" fmla="*/ 1048026 w 1595979"/>
              <a:gd name="connsiteY2" fmla="*/ 0 h 338763"/>
              <a:gd name="connsiteX3" fmla="*/ 1595979 w 1595979"/>
              <a:gd name="connsiteY3" fmla="*/ 0 h 338763"/>
              <a:gd name="connsiteX4" fmla="*/ 1595979 w 1595979"/>
              <a:gd name="connsiteY4" fmla="*/ 338763 h 338763"/>
              <a:gd name="connsiteX5" fmla="*/ 1111865 w 1595979"/>
              <a:gd name="connsiteY5" fmla="*/ 338763 h 338763"/>
              <a:gd name="connsiteX6" fmla="*/ 547953 w 1595979"/>
              <a:gd name="connsiteY6" fmla="*/ 338763 h 338763"/>
              <a:gd name="connsiteX7" fmla="*/ 0 w 1595979"/>
              <a:gd name="connsiteY7" fmla="*/ 338763 h 338763"/>
              <a:gd name="connsiteX8" fmla="*/ 0 w 1595979"/>
              <a:gd name="connsiteY8" fmla="*/ 0 h 33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5979" h="338763" fill="none" extrusionOk="0">
                <a:moveTo>
                  <a:pt x="0" y="0"/>
                </a:moveTo>
                <a:cubicBezTo>
                  <a:pt x="178148" y="-33398"/>
                  <a:pt x="340033" y="15956"/>
                  <a:pt x="500073" y="0"/>
                </a:cubicBezTo>
                <a:cubicBezTo>
                  <a:pt x="660113" y="-15956"/>
                  <a:pt x="828959" y="7849"/>
                  <a:pt x="1048026" y="0"/>
                </a:cubicBezTo>
                <a:cubicBezTo>
                  <a:pt x="1267093" y="-7849"/>
                  <a:pt x="1445450" y="56391"/>
                  <a:pt x="1595979" y="0"/>
                </a:cubicBezTo>
                <a:cubicBezTo>
                  <a:pt x="1618493" y="163177"/>
                  <a:pt x="1593577" y="182763"/>
                  <a:pt x="1595979" y="338763"/>
                </a:cubicBezTo>
                <a:cubicBezTo>
                  <a:pt x="1478548" y="359467"/>
                  <a:pt x="1299998" y="294390"/>
                  <a:pt x="1111865" y="338763"/>
                </a:cubicBezTo>
                <a:cubicBezTo>
                  <a:pt x="923732" y="383136"/>
                  <a:pt x="688555" y="305981"/>
                  <a:pt x="547953" y="338763"/>
                </a:cubicBezTo>
                <a:cubicBezTo>
                  <a:pt x="407351" y="371545"/>
                  <a:pt x="171833" y="277605"/>
                  <a:pt x="0" y="338763"/>
                </a:cubicBezTo>
                <a:cubicBezTo>
                  <a:pt x="-14388" y="264048"/>
                  <a:pt x="13989" y="159375"/>
                  <a:pt x="0" y="0"/>
                </a:cubicBezTo>
                <a:close/>
              </a:path>
              <a:path w="1595979" h="338763" stroke="0" extrusionOk="0">
                <a:moveTo>
                  <a:pt x="0" y="0"/>
                </a:moveTo>
                <a:cubicBezTo>
                  <a:pt x="103434" y="-3007"/>
                  <a:pt x="315977" y="21781"/>
                  <a:pt x="516033" y="0"/>
                </a:cubicBezTo>
                <a:cubicBezTo>
                  <a:pt x="716089" y="-21781"/>
                  <a:pt x="831514" y="30346"/>
                  <a:pt x="1063986" y="0"/>
                </a:cubicBezTo>
                <a:cubicBezTo>
                  <a:pt x="1296458" y="-30346"/>
                  <a:pt x="1359479" y="60613"/>
                  <a:pt x="1595979" y="0"/>
                </a:cubicBezTo>
                <a:cubicBezTo>
                  <a:pt x="1606191" y="146311"/>
                  <a:pt x="1575456" y="239796"/>
                  <a:pt x="1595979" y="338763"/>
                </a:cubicBezTo>
                <a:cubicBezTo>
                  <a:pt x="1354199" y="397920"/>
                  <a:pt x="1212243" y="323175"/>
                  <a:pt x="1032066" y="338763"/>
                </a:cubicBezTo>
                <a:cubicBezTo>
                  <a:pt x="851889" y="354351"/>
                  <a:pt x="758722" y="307050"/>
                  <a:pt x="531993" y="338763"/>
                </a:cubicBezTo>
                <a:cubicBezTo>
                  <a:pt x="305264" y="370476"/>
                  <a:pt x="168654" y="327654"/>
                  <a:pt x="0" y="338763"/>
                </a:cubicBezTo>
                <a:cubicBezTo>
                  <a:pt x="-22808" y="262085"/>
                  <a:pt x="19202" y="81163"/>
                  <a:pt x="0" y="0"/>
                </a:cubicBezTo>
                <a:close/>
              </a:path>
            </a:pathLst>
          </a:custGeom>
          <a:blipFill>
            <a:blip r:embed="rId31"/>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Purchased</a:t>
            </a:r>
          </a:p>
        </p:txBody>
      </p:sp>
      <p:pic>
        <p:nvPicPr>
          <p:cNvPr id="4" name="Picture 3" descr="A hand pointing at something&#10;&#10;Description automatically generated">
            <a:extLst>
              <a:ext uri="{FF2B5EF4-FFF2-40B4-BE49-F238E27FC236}">
                <a16:creationId xmlns:a16="http://schemas.microsoft.com/office/drawing/2014/main" id="{0F70C432-ADFA-F1CE-140F-F19E4803C4FC}"/>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rot="18022097">
            <a:off x="3909574" y="4082460"/>
            <a:ext cx="1133080" cy="1133080"/>
          </a:xfrm>
          <a:prstGeom prst="rect">
            <a:avLst/>
          </a:prstGeom>
        </p:spPr>
      </p:pic>
    </p:spTree>
    <p:extLst>
      <p:ext uri="{BB962C8B-B14F-4D97-AF65-F5344CB8AC3E}">
        <p14:creationId xmlns:p14="http://schemas.microsoft.com/office/powerpoint/2010/main" val="859350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4"/>
                                        </p:tgtEl>
                                      </p:cBhvr>
                                      <p:by x="75000" y="75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5">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7"/>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2">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71F9D09E-8EAD-F100-3349-4DA1E371B9AE}"/>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465C40A-0615-15BD-3853-EC1AFD5C1CC8}"/>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18"/>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33342D89-E01B-CD8D-54EE-30608BCC05E1}"/>
                </a:ext>
              </a:extLst>
            </p:cNvPr>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AF9A1CCC-CBEB-A1B7-0998-5F5331B0FDF1}"/>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7699E6AE-A035-9075-26F1-599F80300AB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18"/>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3" name="Picture 8222">
              <a:extLst>
                <a:ext uri="{FF2B5EF4-FFF2-40B4-BE49-F238E27FC236}">
                  <a16:creationId xmlns:a16="http://schemas.microsoft.com/office/drawing/2014/main" id="{FE90B342-14F1-2B5B-1D30-E312E5ED8CB8}"/>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4" name="Group 8223">
            <a:extLst>
              <a:ext uri="{FF2B5EF4-FFF2-40B4-BE49-F238E27FC236}">
                <a16:creationId xmlns:a16="http://schemas.microsoft.com/office/drawing/2014/main" id="{C31219C0-7374-7151-0096-6A6E4A119699}"/>
              </a:ext>
            </a:extLst>
          </p:cNvPr>
          <p:cNvGrpSpPr/>
          <p:nvPr/>
        </p:nvGrpSpPr>
        <p:grpSpPr>
          <a:xfrm>
            <a:off x="187003" y="4339144"/>
            <a:ext cx="2439888" cy="594359"/>
            <a:chOff x="1" y="3947550"/>
            <a:chExt cx="2439888" cy="685799"/>
          </a:xfrm>
        </p:grpSpPr>
        <p:sp>
          <p:nvSpPr>
            <p:cNvPr id="8225" name="Rectangle 8224">
              <a:extLst>
                <a:ext uri="{FF2B5EF4-FFF2-40B4-BE49-F238E27FC236}">
                  <a16:creationId xmlns:a16="http://schemas.microsoft.com/office/drawing/2014/main" id="{D3DD82AC-B71B-7275-AB77-F5E7F8601DD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1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26" name="Picture 8225">
              <a:extLst>
                <a:ext uri="{FF2B5EF4-FFF2-40B4-BE49-F238E27FC236}">
                  <a16:creationId xmlns:a16="http://schemas.microsoft.com/office/drawing/2014/main" id="{375D9AAC-A906-5EB9-8F30-01A6B6CC6D85}"/>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27" name="Group 8226">
            <a:extLst>
              <a:ext uri="{FF2B5EF4-FFF2-40B4-BE49-F238E27FC236}">
                <a16:creationId xmlns:a16="http://schemas.microsoft.com/office/drawing/2014/main" id="{6557E7DD-9D9A-2812-2F7E-0604AE75A85D}"/>
              </a:ext>
            </a:extLst>
          </p:cNvPr>
          <p:cNvGrpSpPr/>
          <p:nvPr/>
        </p:nvGrpSpPr>
        <p:grpSpPr>
          <a:xfrm>
            <a:off x="187003" y="4969898"/>
            <a:ext cx="2439888" cy="594360"/>
            <a:chOff x="1" y="4758256"/>
            <a:chExt cx="2439888" cy="685800"/>
          </a:xfrm>
        </p:grpSpPr>
        <p:sp>
          <p:nvSpPr>
            <p:cNvPr id="8228" name="Rectangle 8227">
              <a:extLst>
                <a:ext uri="{FF2B5EF4-FFF2-40B4-BE49-F238E27FC236}">
                  <a16:creationId xmlns:a16="http://schemas.microsoft.com/office/drawing/2014/main" id="{20AF11E6-6E0F-6FB0-C0BA-9719B46FC1B7}"/>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18"/>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9" name="Picture 8228">
              <a:extLst>
                <a:ext uri="{FF2B5EF4-FFF2-40B4-BE49-F238E27FC236}">
                  <a16:creationId xmlns:a16="http://schemas.microsoft.com/office/drawing/2014/main" id="{C1966E7D-73C6-94BA-22ED-FE40D65658E2}"/>
                </a:ext>
              </a:extLst>
            </p:cNvPr>
            <p:cNvPicPr>
              <a:picLocks noChangeAspect="1"/>
            </p:cNvPicPr>
            <p:nvPr/>
          </p:nvPicPr>
          <p:blipFill>
            <a:blip r:embed="rId23">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0" name="Group 8229">
            <a:extLst>
              <a:ext uri="{FF2B5EF4-FFF2-40B4-BE49-F238E27FC236}">
                <a16:creationId xmlns:a16="http://schemas.microsoft.com/office/drawing/2014/main" id="{3B4D3637-F075-551C-0639-EFF6135663FF}"/>
              </a:ext>
            </a:extLst>
          </p:cNvPr>
          <p:cNvGrpSpPr/>
          <p:nvPr/>
        </p:nvGrpSpPr>
        <p:grpSpPr>
          <a:xfrm>
            <a:off x="176680" y="3703392"/>
            <a:ext cx="2439888" cy="594359"/>
            <a:chOff x="1" y="3947549"/>
            <a:chExt cx="2439888" cy="685799"/>
          </a:xfrm>
        </p:grpSpPr>
        <p:sp>
          <p:nvSpPr>
            <p:cNvPr id="8231" name="Rectangle 8230">
              <a:extLst>
                <a:ext uri="{FF2B5EF4-FFF2-40B4-BE49-F238E27FC236}">
                  <a16:creationId xmlns:a16="http://schemas.microsoft.com/office/drawing/2014/main" id="{F8706B83-7AB9-E872-FB8F-B4D6F1BF89C8}"/>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18"/>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32" name="Picture 8231">
              <a:extLst>
                <a:ext uri="{FF2B5EF4-FFF2-40B4-BE49-F238E27FC236}">
                  <a16:creationId xmlns:a16="http://schemas.microsoft.com/office/drawing/2014/main" id="{C06303D5-5C22-1EE9-4211-E7BE8BC9AECF}"/>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4048109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BBDB00-8517-1E34-0BB1-B273A9EB32AA}"/>
              </a:ext>
            </a:extLst>
          </p:cNvPr>
          <p:cNvSpPr>
            <a:spLocks noGrp="1"/>
          </p:cNvSpPr>
          <p:nvPr>
            <p:ph type="title"/>
          </p:nvPr>
        </p:nvSpPr>
        <p:spPr/>
        <p:txBody>
          <a:bodyPr/>
          <a:lstStyle/>
          <a:p>
            <a:r>
              <a:rPr lang="en-US" dirty="0"/>
              <a:t>User queries</a:t>
            </a:r>
          </a:p>
        </p:txBody>
      </p:sp>
      <p:sp>
        <p:nvSpPr>
          <p:cNvPr id="5" name="Text Placeholder 4">
            <a:extLst>
              <a:ext uri="{FF2B5EF4-FFF2-40B4-BE49-F238E27FC236}">
                <a16:creationId xmlns:a16="http://schemas.microsoft.com/office/drawing/2014/main" id="{D17EE8E6-3755-C20E-5B07-EA59458495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34759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EA4D97-68C2-6806-6A05-0A00F71414FB}"/>
              </a:ext>
            </a:extLst>
          </p:cNvPr>
          <p:cNvSpPr>
            <a:spLocks noGrp="1"/>
          </p:cNvSpPr>
          <p:nvPr>
            <p:ph type="title"/>
          </p:nvPr>
        </p:nvSpPr>
        <p:spPr/>
        <p:txBody>
          <a:bodyPr/>
          <a:lstStyle/>
          <a:p>
            <a:r>
              <a:rPr lang="en-US" dirty="0"/>
              <a:t>User queries ideas</a:t>
            </a:r>
          </a:p>
        </p:txBody>
      </p:sp>
      <p:sp>
        <p:nvSpPr>
          <p:cNvPr id="5" name="Content Placeholder 4">
            <a:extLst>
              <a:ext uri="{FF2B5EF4-FFF2-40B4-BE49-F238E27FC236}">
                <a16:creationId xmlns:a16="http://schemas.microsoft.com/office/drawing/2014/main" id="{03917532-5422-A236-30F0-72BA2CB8405D}"/>
              </a:ext>
            </a:extLst>
          </p:cNvPr>
          <p:cNvSpPr>
            <a:spLocks noGrp="1"/>
          </p:cNvSpPr>
          <p:nvPr>
            <p:ph idx="1"/>
          </p:nvPr>
        </p:nvSpPr>
        <p:spPr/>
        <p:txBody>
          <a:bodyPr>
            <a:normAutofit fontScale="92500" lnSpcReduction="20000"/>
          </a:bodyPr>
          <a:lstStyle/>
          <a:p>
            <a:r>
              <a:rPr lang="en-US" dirty="0"/>
              <a:t>What [items] do you have that are less than 5000?</a:t>
            </a:r>
          </a:p>
          <a:p>
            <a:r>
              <a:rPr lang="en-US" dirty="0"/>
              <a:t>I am looking for an </a:t>
            </a:r>
            <a:r>
              <a:rPr lang="en-US" b="1" dirty="0"/>
              <a:t>outfit</a:t>
            </a:r>
            <a:r>
              <a:rPr lang="en-US" dirty="0"/>
              <a:t> to use on the beach. -&gt; Summer?</a:t>
            </a:r>
          </a:p>
          <a:p>
            <a:r>
              <a:rPr lang="en-US" dirty="0"/>
              <a:t>I’m looking for shoes for a night event.</a:t>
            </a:r>
          </a:p>
          <a:p>
            <a:r>
              <a:rPr lang="en-US" dirty="0"/>
              <a:t>I have an elegant dinner and want a complete new look.</a:t>
            </a:r>
          </a:p>
          <a:p>
            <a:r>
              <a:rPr lang="en-US" dirty="0"/>
              <a:t>Red dresses in my </a:t>
            </a:r>
            <a:r>
              <a:rPr lang="en-US" dirty="0" err="1"/>
              <a:t>wishlist</a:t>
            </a:r>
            <a:r>
              <a:rPr lang="en-US" dirty="0"/>
              <a:t>.</a:t>
            </a:r>
          </a:p>
          <a:p>
            <a:r>
              <a:rPr lang="en-US" dirty="0"/>
              <a:t>A dress with a flower pattern for Spring</a:t>
            </a:r>
          </a:p>
          <a:p>
            <a:r>
              <a:rPr lang="en-US" strike="sngStrike" dirty="0"/>
              <a:t>I am looking for a Porsche </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Default message when a search is unsuccessful.</a:t>
            </a:r>
          </a:p>
          <a:p>
            <a:pPr marL="0" indent="0">
              <a:buNone/>
            </a:pPr>
            <a:r>
              <a:rPr lang="en-US" dirty="0">
                <a:sym typeface="Wingdings" panose="05000000000000000000" pitchFamily="2" charset="2"/>
              </a:rPr>
              <a:t> Oops! Seems we don’t have that item. Modify your query and Try again!</a:t>
            </a:r>
            <a:endParaRPr lang="en-US" dirty="0"/>
          </a:p>
        </p:txBody>
      </p:sp>
    </p:spTree>
    <p:extLst>
      <p:ext uri="{BB962C8B-B14F-4D97-AF65-F5344CB8AC3E}">
        <p14:creationId xmlns:p14="http://schemas.microsoft.com/office/powerpoint/2010/main" val="3848226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BBDB00-8517-1E34-0BB1-B273A9EB32AA}"/>
              </a:ext>
            </a:extLst>
          </p:cNvPr>
          <p:cNvSpPr>
            <a:spLocks noGrp="1"/>
          </p:cNvSpPr>
          <p:nvPr>
            <p:ph type="title"/>
          </p:nvPr>
        </p:nvSpPr>
        <p:spPr/>
        <p:txBody>
          <a:bodyPr/>
          <a:lstStyle/>
          <a:p>
            <a:r>
              <a:rPr lang="en-US" dirty="0"/>
              <a:t>System Design</a:t>
            </a:r>
          </a:p>
        </p:txBody>
      </p:sp>
      <p:sp>
        <p:nvSpPr>
          <p:cNvPr id="5" name="Text Placeholder 4">
            <a:extLst>
              <a:ext uri="{FF2B5EF4-FFF2-40B4-BE49-F238E27FC236}">
                <a16:creationId xmlns:a16="http://schemas.microsoft.com/office/drawing/2014/main" id="{D17EE8E6-3755-C20E-5B07-EA59458495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12371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126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6" name="Group 8195">
            <a:extLst>
              <a:ext uri="{FF2B5EF4-FFF2-40B4-BE49-F238E27FC236}">
                <a16:creationId xmlns:a16="http://schemas.microsoft.com/office/drawing/2014/main" id="{7B261191-5A45-733E-8E3E-4F1A53465F9B}"/>
              </a:ext>
            </a:extLst>
          </p:cNvPr>
          <p:cNvGrpSpPr/>
          <p:nvPr/>
        </p:nvGrpSpPr>
        <p:grpSpPr>
          <a:xfrm>
            <a:off x="3791023" y="1180208"/>
            <a:ext cx="4632961" cy="17560339"/>
            <a:chOff x="3791023" y="1164968"/>
            <a:chExt cx="4632961" cy="17560339"/>
          </a:xfrm>
        </p:grpSpPr>
        <p:grpSp>
          <p:nvGrpSpPr>
            <p:cNvPr id="2" name="Group 1">
              <a:extLst>
                <a:ext uri="{FF2B5EF4-FFF2-40B4-BE49-F238E27FC236}">
                  <a16:creationId xmlns:a16="http://schemas.microsoft.com/office/drawing/2014/main" id="{DD6000FE-706A-DF3C-87B0-E6AB9AC19DE5}"/>
                </a:ext>
              </a:extLst>
            </p:cNvPr>
            <p:cNvGrpSpPr/>
            <p:nvPr/>
          </p:nvGrpSpPr>
          <p:grpSpPr>
            <a:xfrm>
              <a:off x="3791023" y="1164968"/>
              <a:ext cx="4632960" cy="5486400"/>
              <a:chOff x="3791023" y="1164968"/>
              <a:chExt cx="4632960" cy="5486400"/>
            </a:xfrm>
            <a:effectLst>
              <a:outerShdw blurRad="50800" dist="38100" dir="5400000" algn="t" rotWithShape="0">
                <a:prstClr val="black">
                  <a:alpha val="40000"/>
                </a:prstClr>
              </a:outerShdw>
            </a:effectLst>
          </p:grpSpPr>
          <p:grpSp>
            <p:nvGrpSpPr>
              <p:cNvPr id="1090" name="Group 1089">
                <a:extLst>
                  <a:ext uri="{FF2B5EF4-FFF2-40B4-BE49-F238E27FC236}">
                    <a16:creationId xmlns:a16="http://schemas.microsoft.com/office/drawing/2014/main" id="{174408A0-AC8A-78A6-93AE-214FE431D760}"/>
                  </a:ext>
                </a:extLst>
              </p:cNvPr>
              <p:cNvGrpSpPr/>
              <p:nvPr/>
            </p:nvGrpSpPr>
            <p:grpSpPr>
              <a:xfrm>
                <a:off x="3791023" y="1164968"/>
                <a:ext cx="4632960" cy="5486400"/>
                <a:chOff x="3820159" y="883919"/>
                <a:chExt cx="4632960" cy="5486400"/>
              </a:xfrm>
            </p:grpSpPr>
            <p:grpSp>
              <p:nvGrpSpPr>
                <p:cNvPr id="1035" name="Group 1034">
                  <a:extLst>
                    <a:ext uri="{FF2B5EF4-FFF2-40B4-BE49-F238E27FC236}">
                      <a16:creationId xmlns:a16="http://schemas.microsoft.com/office/drawing/2014/main" id="{0650525D-D320-9BD8-78C5-CBAE0E9B08E0}"/>
                    </a:ext>
                  </a:extLst>
                </p:cNvPr>
                <p:cNvGrpSpPr/>
                <p:nvPr/>
              </p:nvGrpSpPr>
              <p:grpSpPr>
                <a:xfrm>
                  <a:off x="3820159" y="883919"/>
                  <a:ext cx="4632960" cy="5486400"/>
                  <a:chOff x="3820160" y="883919"/>
                  <a:chExt cx="4632960" cy="5486400"/>
                </a:xfrm>
              </p:grpSpPr>
              <p:sp>
                <p:nvSpPr>
                  <p:cNvPr id="1036" name="Freeform: Shape 1035">
                    <a:extLst>
                      <a:ext uri="{FF2B5EF4-FFF2-40B4-BE49-F238E27FC236}">
                        <a16:creationId xmlns:a16="http://schemas.microsoft.com/office/drawing/2014/main" id="{5468C33B-308D-4B19-DFEB-3A7A9982C1B4}"/>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37" name="Picture 1036" descr="A black background with a black square&#10;&#10;Description automatically generated with medium confidence">
                    <a:extLst>
                      <a:ext uri="{FF2B5EF4-FFF2-40B4-BE49-F238E27FC236}">
                        <a16:creationId xmlns:a16="http://schemas.microsoft.com/office/drawing/2014/main" id="{86804E59-6AE1-C943-479D-CE8F0C505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38" name="Picture 1037" descr="A black background with a black square&#10;&#10;Description automatically generated with medium confidence">
                    <a:extLst>
                      <a:ext uri="{FF2B5EF4-FFF2-40B4-BE49-F238E27FC236}">
                        <a16:creationId xmlns:a16="http://schemas.microsoft.com/office/drawing/2014/main" id="{6788F9B5-5529-502B-67BD-F6556D6F3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39" name="Picture 1038" descr="A black background with a black square&#10;&#10;Description automatically generated with medium confidence">
                    <a:extLst>
                      <a:ext uri="{FF2B5EF4-FFF2-40B4-BE49-F238E27FC236}">
                        <a16:creationId xmlns:a16="http://schemas.microsoft.com/office/drawing/2014/main" id="{542E28EE-6AC8-626B-6F58-3DAE860D1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40" name="Rectangle 1039">
                    <a:extLst>
                      <a:ext uri="{FF2B5EF4-FFF2-40B4-BE49-F238E27FC236}">
                        <a16:creationId xmlns:a16="http://schemas.microsoft.com/office/drawing/2014/main" id="{5AAF9EE9-00C7-0E2F-9840-71627F206C78}"/>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043" name="TextBox 1042">
                    <a:extLst>
                      <a:ext uri="{FF2B5EF4-FFF2-40B4-BE49-F238E27FC236}">
                        <a16:creationId xmlns:a16="http://schemas.microsoft.com/office/drawing/2014/main" id="{05725321-759B-F5F0-828B-E98DE5ABA6C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45" name="TextBox 1044">
                    <a:extLst>
                      <a:ext uri="{FF2B5EF4-FFF2-40B4-BE49-F238E27FC236}">
                        <a16:creationId xmlns:a16="http://schemas.microsoft.com/office/drawing/2014/main" id="{85477FA8-20E0-255D-9044-9C396FD8286E}"/>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49" name="Picture 14">
                  <a:extLst>
                    <a:ext uri="{FF2B5EF4-FFF2-40B4-BE49-F238E27FC236}">
                      <a16:creationId xmlns:a16="http://schemas.microsoft.com/office/drawing/2014/main" id="{6D9AEFEC-FE53-3284-436A-05081E6F94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2">
                  <a:extLst>
                    <a:ext uri="{FF2B5EF4-FFF2-40B4-BE49-F238E27FC236}">
                      <a16:creationId xmlns:a16="http://schemas.microsoft.com/office/drawing/2014/main" id="{5C610196-C4C4-5281-C86B-F8090BBC2B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59" name="Picture 58" descr="A blue dress with black dots&#10;&#10;Description automatically generated">
                <a:extLst>
                  <a:ext uri="{FF2B5EF4-FFF2-40B4-BE49-F238E27FC236}">
                    <a16:creationId xmlns:a16="http://schemas.microsoft.com/office/drawing/2014/main" id="{C857A4DD-1190-5EAB-8424-6D80031E1F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5" name="Group 4">
              <a:extLst>
                <a:ext uri="{FF2B5EF4-FFF2-40B4-BE49-F238E27FC236}">
                  <a16:creationId xmlns:a16="http://schemas.microsoft.com/office/drawing/2014/main" id="{8A0A0620-19FB-F9BE-91C6-6564F9720EC9}"/>
                </a:ext>
              </a:extLst>
            </p:cNvPr>
            <p:cNvGrpSpPr/>
            <p:nvPr/>
          </p:nvGrpSpPr>
          <p:grpSpPr>
            <a:xfrm>
              <a:off x="3791024" y="7197468"/>
              <a:ext cx="4632960" cy="5486400"/>
              <a:chOff x="3791024" y="7197468"/>
              <a:chExt cx="4632960" cy="5486400"/>
            </a:xfrm>
          </p:grpSpPr>
          <p:grpSp>
            <p:nvGrpSpPr>
              <p:cNvPr id="1055" name="Group 1054">
                <a:extLst>
                  <a:ext uri="{FF2B5EF4-FFF2-40B4-BE49-F238E27FC236}">
                    <a16:creationId xmlns:a16="http://schemas.microsoft.com/office/drawing/2014/main" id="{F67D65CE-18C2-8807-0C35-1B7C660B5018}"/>
                  </a:ext>
                </a:extLst>
              </p:cNvPr>
              <p:cNvGrpSpPr/>
              <p:nvPr/>
            </p:nvGrpSpPr>
            <p:grpSpPr>
              <a:xfrm>
                <a:off x="3791024" y="7197468"/>
                <a:ext cx="4632960" cy="5486400"/>
                <a:chOff x="3820160" y="883919"/>
                <a:chExt cx="4632960" cy="5486400"/>
              </a:xfrm>
            </p:grpSpPr>
            <p:grpSp>
              <p:nvGrpSpPr>
                <p:cNvPr id="1056" name="Group 1055">
                  <a:extLst>
                    <a:ext uri="{FF2B5EF4-FFF2-40B4-BE49-F238E27FC236}">
                      <a16:creationId xmlns:a16="http://schemas.microsoft.com/office/drawing/2014/main" id="{0DC0EBCA-0845-1FE6-9512-C3847758ACB1}"/>
                    </a:ext>
                  </a:extLst>
                </p:cNvPr>
                <p:cNvGrpSpPr/>
                <p:nvPr/>
              </p:nvGrpSpPr>
              <p:grpSpPr>
                <a:xfrm>
                  <a:off x="3820160" y="883919"/>
                  <a:ext cx="4632960" cy="5486400"/>
                  <a:chOff x="3820160" y="883919"/>
                  <a:chExt cx="4632960" cy="5486400"/>
                </a:xfrm>
              </p:grpSpPr>
              <p:sp>
                <p:nvSpPr>
                  <p:cNvPr id="1059" name="Freeform: Shape 1058">
                    <a:extLst>
                      <a:ext uri="{FF2B5EF4-FFF2-40B4-BE49-F238E27FC236}">
                        <a16:creationId xmlns:a16="http://schemas.microsoft.com/office/drawing/2014/main" id="{9440EAE7-8116-9DB3-72D9-5D8959715BAE}"/>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60" name="Picture 1059" descr="A black background with a black square&#10;&#10;Description automatically generated with medium confidence">
                    <a:extLst>
                      <a:ext uri="{FF2B5EF4-FFF2-40B4-BE49-F238E27FC236}">
                        <a16:creationId xmlns:a16="http://schemas.microsoft.com/office/drawing/2014/main" id="{28A86181-A08B-FFE3-9202-D9E6A752F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61" name="Picture 1060" descr="A black background with a black square&#10;&#10;Description automatically generated with medium confidence">
                    <a:extLst>
                      <a:ext uri="{FF2B5EF4-FFF2-40B4-BE49-F238E27FC236}">
                        <a16:creationId xmlns:a16="http://schemas.microsoft.com/office/drawing/2014/main" id="{3BF733A6-8875-0395-2FAB-0431450D8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62" name="Picture 1061" descr="A black background with a black square&#10;&#10;Description automatically generated with medium confidence">
                    <a:extLst>
                      <a:ext uri="{FF2B5EF4-FFF2-40B4-BE49-F238E27FC236}">
                        <a16:creationId xmlns:a16="http://schemas.microsoft.com/office/drawing/2014/main" id="{79F5DCA8-2C7D-7909-1555-FD6806EED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63" name="Rectangle 1062">
                    <a:extLst>
                      <a:ext uri="{FF2B5EF4-FFF2-40B4-BE49-F238E27FC236}">
                        <a16:creationId xmlns:a16="http://schemas.microsoft.com/office/drawing/2014/main" id="{D0A835C0-C6DE-6095-29F3-B4160367127F}"/>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sp>
                <p:nvSpPr>
                  <p:cNvPr id="1065" name="TextBox 1064">
                    <a:extLst>
                      <a:ext uri="{FF2B5EF4-FFF2-40B4-BE49-F238E27FC236}">
                        <a16:creationId xmlns:a16="http://schemas.microsoft.com/office/drawing/2014/main" id="{BF07A58B-BD86-9EC7-658D-61B29E14C909}"/>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6" name="TextBox 1065">
                    <a:extLst>
                      <a:ext uri="{FF2B5EF4-FFF2-40B4-BE49-F238E27FC236}">
                        <a16:creationId xmlns:a16="http://schemas.microsoft.com/office/drawing/2014/main" id="{5CD8AD96-A57E-69F8-1C82-30458EF9B06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57" name="Picture 12">
                  <a:extLst>
                    <a:ext uri="{FF2B5EF4-FFF2-40B4-BE49-F238E27FC236}">
                      <a16:creationId xmlns:a16="http://schemas.microsoft.com/office/drawing/2014/main" id="{90476D9F-38F6-620B-5874-31071E2629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8" name="Picture 4">
                  <a:extLst>
                    <a:ext uri="{FF2B5EF4-FFF2-40B4-BE49-F238E27FC236}">
                      <a16:creationId xmlns:a16="http://schemas.microsoft.com/office/drawing/2014/main" id="{7390CA75-BB66-C236-5446-35A9D4FBD00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033871"/>
                  <a:ext cx="1808277" cy="36768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84DB80C-3A4C-F96F-7B38-C03B874644D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flipH="1">
                <a:off x="3955613" y="7199374"/>
                <a:ext cx="638373" cy="638373"/>
              </a:xfrm>
              <a:prstGeom prst="rect">
                <a:avLst/>
              </a:prstGeom>
            </p:spPr>
          </p:pic>
        </p:grpSp>
        <p:grpSp>
          <p:nvGrpSpPr>
            <p:cNvPr id="7" name="Group 6">
              <a:extLst>
                <a:ext uri="{FF2B5EF4-FFF2-40B4-BE49-F238E27FC236}">
                  <a16:creationId xmlns:a16="http://schemas.microsoft.com/office/drawing/2014/main" id="{81E925C8-1D5E-A66C-8528-56057FBE19A9}"/>
                </a:ext>
              </a:extLst>
            </p:cNvPr>
            <p:cNvGrpSpPr/>
            <p:nvPr/>
          </p:nvGrpSpPr>
          <p:grpSpPr>
            <a:xfrm>
              <a:off x="3791024" y="13238907"/>
              <a:ext cx="4632960" cy="5486400"/>
              <a:chOff x="3791024" y="13238907"/>
              <a:chExt cx="4632960" cy="5486400"/>
            </a:xfrm>
          </p:grpSpPr>
          <p:grpSp>
            <p:nvGrpSpPr>
              <p:cNvPr id="1074" name="Group 1073">
                <a:extLst>
                  <a:ext uri="{FF2B5EF4-FFF2-40B4-BE49-F238E27FC236}">
                    <a16:creationId xmlns:a16="http://schemas.microsoft.com/office/drawing/2014/main" id="{1E20D8A9-6C7D-3138-85B3-2752AFE73AD3}"/>
                  </a:ext>
                </a:extLst>
              </p:cNvPr>
              <p:cNvGrpSpPr/>
              <p:nvPr/>
            </p:nvGrpSpPr>
            <p:grpSpPr>
              <a:xfrm>
                <a:off x="3791024" y="13238907"/>
                <a:ext cx="4632960" cy="5486400"/>
                <a:chOff x="3820160" y="883919"/>
                <a:chExt cx="4632960" cy="5486400"/>
              </a:xfrm>
            </p:grpSpPr>
            <p:grpSp>
              <p:nvGrpSpPr>
                <p:cNvPr id="1075" name="Group 1074">
                  <a:extLst>
                    <a:ext uri="{FF2B5EF4-FFF2-40B4-BE49-F238E27FC236}">
                      <a16:creationId xmlns:a16="http://schemas.microsoft.com/office/drawing/2014/main" id="{18B4A42E-CB54-0E8B-32D2-00AD2667DE41}"/>
                    </a:ext>
                  </a:extLst>
                </p:cNvPr>
                <p:cNvGrpSpPr/>
                <p:nvPr/>
              </p:nvGrpSpPr>
              <p:grpSpPr>
                <a:xfrm>
                  <a:off x="3820160" y="883919"/>
                  <a:ext cx="4632960" cy="5486400"/>
                  <a:chOff x="3820160" y="883919"/>
                  <a:chExt cx="4632960" cy="5486400"/>
                </a:xfrm>
              </p:grpSpPr>
              <p:sp>
                <p:nvSpPr>
                  <p:cNvPr id="1078" name="Freeform: Shape 1077">
                    <a:extLst>
                      <a:ext uri="{FF2B5EF4-FFF2-40B4-BE49-F238E27FC236}">
                        <a16:creationId xmlns:a16="http://schemas.microsoft.com/office/drawing/2014/main" id="{0A4ADBA7-74D8-9C54-765A-2BBC62AC66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79" name="Picture 1078" descr="A black background with a black square&#10;&#10;Description automatically generated with medium confidence">
                    <a:extLst>
                      <a:ext uri="{FF2B5EF4-FFF2-40B4-BE49-F238E27FC236}">
                        <a16:creationId xmlns:a16="http://schemas.microsoft.com/office/drawing/2014/main" id="{74BCEC32-9032-4959-50B2-60A295F1C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0" name="Picture 1079" descr="A black background with a black square&#10;&#10;Description automatically generated with medium confidence">
                    <a:extLst>
                      <a:ext uri="{FF2B5EF4-FFF2-40B4-BE49-F238E27FC236}">
                        <a16:creationId xmlns:a16="http://schemas.microsoft.com/office/drawing/2014/main" id="{7DE9949D-91BE-49F2-1971-C678923D8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1" name="Picture 1080" descr="A black background with a black square&#10;&#10;Description automatically generated with medium confidence">
                    <a:extLst>
                      <a:ext uri="{FF2B5EF4-FFF2-40B4-BE49-F238E27FC236}">
                        <a16:creationId xmlns:a16="http://schemas.microsoft.com/office/drawing/2014/main" id="{7A4EEAB6-8772-A9DC-CEA0-9861D6086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2" name="Rectangle 1081">
                    <a:extLst>
                      <a:ext uri="{FF2B5EF4-FFF2-40B4-BE49-F238E27FC236}">
                        <a16:creationId xmlns:a16="http://schemas.microsoft.com/office/drawing/2014/main" id="{9A9D6A3B-E0B5-FCF7-7FE2-BA5C4071446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4" name="TextBox 1083">
                    <a:extLst>
                      <a:ext uri="{FF2B5EF4-FFF2-40B4-BE49-F238E27FC236}">
                        <a16:creationId xmlns:a16="http://schemas.microsoft.com/office/drawing/2014/main" id="{BDCC1BAA-1F57-CA61-7DA8-6D7BA40DA4E0}"/>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5" name="TextBox 1084">
                    <a:extLst>
                      <a:ext uri="{FF2B5EF4-FFF2-40B4-BE49-F238E27FC236}">
                        <a16:creationId xmlns:a16="http://schemas.microsoft.com/office/drawing/2014/main" id="{BF3B3C12-A1AE-9E0B-210C-4FAD5EFBE703}"/>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76" name="Picture 12">
                  <a:extLst>
                    <a:ext uri="{FF2B5EF4-FFF2-40B4-BE49-F238E27FC236}">
                      <a16:creationId xmlns:a16="http://schemas.microsoft.com/office/drawing/2014/main" id="{2FC46F29-1C29-283B-B189-52ED56BC01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7" name="Picture 14">
                  <a:extLst>
                    <a:ext uri="{FF2B5EF4-FFF2-40B4-BE49-F238E27FC236}">
                      <a16:creationId xmlns:a16="http://schemas.microsoft.com/office/drawing/2014/main" id="{DB02FC39-DC81-9ABD-0DE1-009670BA656B}"/>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3AC4FFB-D279-294C-A9EE-F3CC8426D8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6">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8"/>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3">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FB401F05-C6CB-AA46-9EA3-7B9B1A199177}"/>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3EB2E72-E0DD-D26B-3188-6EE96720F470}"/>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9"/>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11690BAA-46BE-B689-66E0-4ACD37750896}"/>
                </a:ext>
              </a:extLst>
            </p:cNvPr>
            <p:cNvPicPr>
              <a:picLocks noChangeAspect="1"/>
            </p:cNvPicPr>
            <p:nvPr/>
          </p:nvPicPr>
          <p:blipFill>
            <a:blip r:embed="rId30">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F1FA7C63-73A6-0ABF-FADE-A45FF1C09258}"/>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27BFF0C2-0475-3CE3-94E1-A61829C72AD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4" name="Picture 8223">
              <a:extLst>
                <a:ext uri="{FF2B5EF4-FFF2-40B4-BE49-F238E27FC236}">
                  <a16:creationId xmlns:a16="http://schemas.microsoft.com/office/drawing/2014/main" id="{B5E32B75-37FC-AFBE-CE74-9AC3F0EB7DD7}"/>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6" name="Group 8225">
            <a:extLst>
              <a:ext uri="{FF2B5EF4-FFF2-40B4-BE49-F238E27FC236}">
                <a16:creationId xmlns:a16="http://schemas.microsoft.com/office/drawing/2014/main" id="{685CEBA4-3902-FD2E-FCEA-626D63E98A42}"/>
              </a:ext>
            </a:extLst>
          </p:cNvPr>
          <p:cNvGrpSpPr/>
          <p:nvPr/>
        </p:nvGrpSpPr>
        <p:grpSpPr>
          <a:xfrm>
            <a:off x="187003" y="4339144"/>
            <a:ext cx="2439888" cy="594359"/>
            <a:chOff x="1" y="3947550"/>
            <a:chExt cx="2439888" cy="685799"/>
          </a:xfrm>
        </p:grpSpPr>
        <p:sp>
          <p:nvSpPr>
            <p:cNvPr id="8227" name="Rectangle 8226">
              <a:extLst>
                <a:ext uri="{FF2B5EF4-FFF2-40B4-BE49-F238E27FC236}">
                  <a16:creationId xmlns:a16="http://schemas.microsoft.com/office/drawing/2014/main" id="{40B408E0-D11D-02BE-6155-99476A0BF52C}"/>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32" name="Picture 8231">
              <a:extLst>
                <a:ext uri="{FF2B5EF4-FFF2-40B4-BE49-F238E27FC236}">
                  <a16:creationId xmlns:a16="http://schemas.microsoft.com/office/drawing/2014/main" id="{92DA786C-B18F-19FD-21E8-3995EF2BF81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33" name="Group 8232">
            <a:extLst>
              <a:ext uri="{FF2B5EF4-FFF2-40B4-BE49-F238E27FC236}">
                <a16:creationId xmlns:a16="http://schemas.microsoft.com/office/drawing/2014/main" id="{278FB37E-EE4A-E62D-6ADA-65458B1CD0AF}"/>
              </a:ext>
            </a:extLst>
          </p:cNvPr>
          <p:cNvGrpSpPr/>
          <p:nvPr/>
        </p:nvGrpSpPr>
        <p:grpSpPr>
          <a:xfrm>
            <a:off x="187003" y="4969898"/>
            <a:ext cx="2439888" cy="594360"/>
            <a:chOff x="1" y="4758256"/>
            <a:chExt cx="2439888" cy="685800"/>
          </a:xfrm>
        </p:grpSpPr>
        <p:sp>
          <p:nvSpPr>
            <p:cNvPr id="8234" name="Rectangle 8233">
              <a:extLst>
                <a:ext uri="{FF2B5EF4-FFF2-40B4-BE49-F238E27FC236}">
                  <a16:creationId xmlns:a16="http://schemas.microsoft.com/office/drawing/2014/main" id="{20F56830-45B6-BACB-8F1E-416A0BC53BC9}"/>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9"/>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35" name="Picture 8234">
              <a:extLst>
                <a:ext uri="{FF2B5EF4-FFF2-40B4-BE49-F238E27FC236}">
                  <a16:creationId xmlns:a16="http://schemas.microsoft.com/office/drawing/2014/main" id="{4A0B5F12-F516-9766-EA51-643932E635A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9" name="Group 8238">
            <a:extLst>
              <a:ext uri="{FF2B5EF4-FFF2-40B4-BE49-F238E27FC236}">
                <a16:creationId xmlns:a16="http://schemas.microsoft.com/office/drawing/2014/main" id="{0D612A6B-5489-73DB-E4D9-AA34461F6CF7}"/>
              </a:ext>
            </a:extLst>
          </p:cNvPr>
          <p:cNvGrpSpPr/>
          <p:nvPr/>
        </p:nvGrpSpPr>
        <p:grpSpPr>
          <a:xfrm>
            <a:off x="176680" y="3703392"/>
            <a:ext cx="2439888" cy="594359"/>
            <a:chOff x="1" y="3947549"/>
            <a:chExt cx="2439888" cy="685799"/>
          </a:xfrm>
        </p:grpSpPr>
        <p:sp>
          <p:nvSpPr>
            <p:cNvPr id="8240" name="Rectangle 8239">
              <a:extLst>
                <a:ext uri="{FF2B5EF4-FFF2-40B4-BE49-F238E27FC236}">
                  <a16:creationId xmlns:a16="http://schemas.microsoft.com/office/drawing/2014/main" id="{22BD498F-2271-CB4D-4F4B-BE229835FC0C}"/>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41" name="Picture 8240">
              <a:extLst>
                <a:ext uri="{FF2B5EF4-FFF2-40B4-BE49-F238E27FC236}">
                  <a16:creationId xmlns:a16="http://schemas.microsoft.com/office/drawing/2014/main" id="{8F8B1552-6642-AF31-A037-9A74F137B0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pic>
        <p:nvPicPr>
          <p:cNvPr id="3" name="Picture 2" descr="A hand pointing at something&#10;&#10;Description automatically generated">
            <a:extLst>
              <a:ext uri="{FF2B5EF4-FFF2-40B4-BE49-F238E27FC236}">
                <a16:creationId xmlns:a16="http://schemas.microsoft.com/office/drawing/2014/main" id="{206FC3CD-608F-4501-78E8-49ED7AACB1CA}"/>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rot="18807981">
            <a:off x="1822899" y="1381897"/>
            <a:ext cx="1133080" cy="1133080"/>
          </a:xfrm>
          <a:prstGeom prst="rect">
            <a:avLst/>
          </a:prstGeom>
        </p:spPr>
      </p:pic>
    </p:spTree>
    <p:extLst>
      <p:ext uri="{BB962C8B-B14F-4D97-AF65-F5344CB8AC3E}">
        <p14:creationId xmlns:p14="http://schemas.microsoft.com/office/powerpoint/2010/main" val="3188551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3"/>
                                        </p:tgtEl>
                                      </p:cBhvr>
                                      <p:by x="75000" y="75000"/>
                                    </p:animScale>
                                  </p:childTnLst>
                                </p:cTn>
                              </p:par>
                            </p:childTnLst>
                          </p:cTn>
                        </p:par>
                        <p:par>
                          <p:cTn id="7" fill="hold">
                            <p:stCondLst>
                              <p:cond delay="250"/>
                            </p:stCondLst>
                            <p:childTnLst>
                              <p:par>
                                <p:cTn id="8" presetID="6" presetClass="emph" presetSubtype="0" fill="hold" nodeType="afterEffect">
                                  <p:stCondLst>
                                    <p:cond delay="0"/>
                                  </p:stCondLst>
                                  <p:childTnLst>
                                    <p:animScale>
                                      <p:cBhvr>
                                        <p:cTn id="9" dur="25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4" name="Picture 4" descr="A realistic smartphone. Simple design. The screen is completely white. Product listing. No hands. White background.">
            <a:extLst>
              <a:ext uri="{FF2B5EF4-FFF2-40B4-BE49-F238E27FC236}">
                <a16:creationId xmlns:a16="http://schemas.microsoft.com/office/drawing/2014/main" id="{269365A9-4CD7-E372-FFB0-0E3F23278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970" y="-1962836"/>
            <a:ext cx="14769940" cy="14769940"/>
          </a:xfrm>
          <a:prstGeom prst="rect">
            <a:avLst/>
          </a:prstGeom>
          <a:noFill/>
          <a:extLst>
            <a:ext uri="{909E8E84-426E-40DD-AFC4-6F175D3DCCD1}">
              <a14:hiddenFill xmlns:a14="http://schemas.microsoft.com/office/drawing/2010/main">
                <a:solidFill>
                  <a:srgbClr val="FFFFFF"/>
                </a:solidFill>
              </a14:hiddenFill>
            </a:ext>
          </a:extLst>
        </p:spPr>
      </p:pic>
      <p:grpSp>
        <p:nvGrpSpPr>
          <p:cNvPr id="1085" name="Group 1084">
            <a:extLst>
              <a:ext uri="{FF2B5EF4-FFF2-40B4-BE49-F238E27FC236}">
                <a16:creationId xmlns:a16="http://schemas.microsoft.com/office/drawing/2014/main" id="{9F94634D-7C75-C8E7-1D77-3689172BDF2E}"/>
              </a:ext>
            </a:extLst>
          </p:cNvPr>
          <p:cNvGrpSpPr/>
          <p:nvPr/>
        </p:nvGrpSpPr>
        <p:grpSpPr>
          <a:xfrm>
            <a:off x="4507580" y="9795407"/>
            <a:ext cx="3148614" cy="1396217"/>
            <a:chOff x="9043386" y="5459564"/>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59564"/>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68831"/>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52050" y="606795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1"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3" name="Group 2">
            <a:extLst>
              <a:ext uri="{FF2B5EF4-FFF2-40B4-BE49-F238E27FC236}">
                <a16:creationId xmlns:a16="http://schemas.microsoft.com/office/drawing/2014/main" id="{CAACD685-4221-AAF3-8B70-20A11192BB95}"/>
              </a:ext>
            </a:extLst>
          </p:cNvPr>
          <p:cNvGrpSpPr>
            <a:grpSpLocks noChangeAspect="1"/>
          </p:cNvGrpSpPr>
          <p:nvPr/>
        </p:nvGrpSpPr>
        <p:grpSpPr>
          <a:xfrm>
            <a:off x="3814463" y="3879989"/>
            <a:ext cx="4632960" cy="5486400"/>
            <a:chOff x="3828576" y="992597"/>
            <a:chExt cx="4632960" cy="5486400"/>
          </a:xfrm>
        </p:grpSpPr>
        <p:grpSp>
          <p:nvGrpSpPr>
            <p:cNvPr id="12" name="Group 11">
              <a:extLst>
                <a:ext uri="{FF2B5EF4-FFF2-40B4-BE49-F238E27FC236}">
                  <a16:creationId xmlns:a16="http://schemas.microsoft.com/office/drawing/2014/main" id="{2E47A7F7-44B7-4E56-7212-65CFDEC15D41}"/>
                </a:ext>
              </a:extLst>
            </p:cNvPr>
            <p:cNvGrpSpPr/>
            <p:nvPr/>
          </p:nvGrpSpPr>
          <p:grpSpPr>
            <a:xfrm>
              <a:off x="3828576" y="992597"/>
              <a:ext cx="4632960" cy="5486400"/>
              <a:chOff x="3820160" y="883919"/>
              <a:chExt cx="4632960" cy="5486400"/>
            </a:xfrm>
          </p:grpSpPr>
          <p:pic>
            <p:nvPicPr>
              <p:cNvPr id="43" name="Picture 12">
                <a:extLst>
                  <a:ext uri="{FF2B5EF4-FFF2-40B4-BE49-F238E27FC236}">
                    <a16:creationId xmlns:a16="http://schemas.microsoft.com/office/drawing/2014/main" id="{4343EE29-9E5C-C3F3-3767-13D021DAF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038600" y="1522619"/>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FF1F781C-313F-5A48-5898-BAB2EF7C3951}"/>
                  </a:ext>
                </a:extLst>
              </p:cNvPr>
              <p:cNvGrpSpPr/>
              <p:nvPr/>
            </p:nvGrpSpPr>
            <p:grpSpPr>
              <a:xfrm>
                <a:off x="3820160" y="883919"/>
                <a:ext cx="4632960" cy="5486400"/>
                <a:chOff x="3820160" y="883919"/>
                <a:chExt cx="4632960" cy="5486400"/>
              </a:xfrm>
            </p:grpSpPr>
            <p:sp>
              <p:nvSpPr>
                <p:cNvPr id="46" name="Freeform: Shape 45">
                  <a:extLst>
                    <a:ext uri="{FF2B5EF4-FFF2-40B4-BE49-F238E27FC236}">
                      <a16:creationId xmlns:a16="http://schemas.microsoft.com/office/drawing/2014/main" id="{DEFC6F78-680E-8FD5-5834-B57093824046}"/>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7" name="Picture 46" descr="A black background with a black square&#10;&#10;Description automatically generated with medium confidence">
                  <a:extLst>
                    <a:ext uri="{FF2B5EF4-FFF2-40B4-BE49-F238E27FC236}">
                      <a16:creationId xmlns:a16="http://schemas.microsoft.com/office/drawing/2014/main" id="{05338855-B5BC-6AAB-D92D-4E01E7039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48" name="Picture 47" descr="A black background with a black square&#10;&#10;Description automatically generated with medium confidence">
                  <a:extLst>
                    <a:ext uri="{FF2B5EF4-FFF2-40B4-BE49-F238E27FC236}">
                      <a16:creationId xmlns:a16="http://schemas.microsoft.com/office/drawing/2014/main" id="{718C120B-5816-CE2A-B6D6-2432C45774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49" name="Picture 48" descr="A black background with a black square&#10;&#10;Description automatically generated with medium confidence">
                  <a:extLst>
                    <a:ext uri="{FF2B5EF4-FFF2-40B4-BE49-F238E27FC236}">
                      <a16:creationId xmlns:a16="http://schemas.microsoft.com/office/drawing/2014/main" id="{E9845D55-BD74-D4B8-ADA9-6721E826F5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50" name="Rectangle 49">
                  <a:extLst>
                    <a:ext uri="{FF2B5EF4-FFF2-40B4-BE49-F238E27FC236}">
                      <a16:creationId xmlns:a16="http://schemas.microsoft.com/office/drawing/2014/main" id="{2A6E275C-B4EE-AA0C-D870-0C5F08F219E0}"/>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127</a:t>
                  </a:r>
                </a:p>
              </p:txBody>
            </p:sp>
            <p:sp>
              <p:nvSpPr>
                <p:cNvPr id="51" name="Rectangle 50">
                  <a:extLst>
                    <a:ext uri="{FF2B5EF4-FFF2-40B4-BE49-F238E27FC236}">
                      <a16:creationId xmlns:a16="http://schemas.microsoft.com/office/drawing/2014/main" id="{2670C502-9D13-42A4-62DB-8997D5F72D6D}"/>
                    </a:ext>
                  </a:extLst>
                </p:cNvPr>
                <p:cNvSpPr/>
                <p:nvPr/>
              </p:nvSpPr>
              <p:spPr>
                <a:xfrm>
                  <a:off x="7693882"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57</a:t>
                  </a:r>
                </a:p>
              </p:txBody>
            </p:sp>
            <p:sp>
              <p:nvSpPr>
                <p:cNvPr id="52" name="TextBox 51">
                  <a:extLst>
                    <a:ext uri="{FF2B5EF4-FFF2-40B4-BE49-F238E27FC236}">
                      <a16:creationId xmlns:a16="http://schemas.microsoft.com/office/drawing/2014/main" id="{DEA9E0BD-C484-0A2E-9E49-A0FE39C0A481}"/>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Blue high heel shoes by </a:t>
                  </a:r>
                  <a:r>
                    <a:rPr lang="en-US" sz="1400" i="1" dirty="0">
                      <a:latin typeface="Aptos Light" panose="020B0004020202020204" pitchFamily="34" charset="0"/>
                    </a:rPr>
                    <a:t>Kurt Geiger made with</a:t>
                  </a:r>
                  <a:endParaRPr lang="en-US" sz="1400" dirty="0">
                    <a:latin typeface="Aptos Light" panose="020B0004020202020204" pitchFamily="34" charset="0"/>
                  </a:endParaRPr>
                </a:p>
              </p:txBody>
            </p:sp>
            <p:sp>
              <p:nvSpPr>
                <p:cNvPr id="53" name="TextBox 52">
                  <a:extLst>
                    <a:ext uri="{FF2B5EF4-FFF2-40B4-BE49-F238E27FC236}">
                      <a16:creationId xmlns:a16="http://schemas.microsoft.com/office/drawing/2014/main" id="{42CC4BFA-6F43-C7EF-D39A-087DD8359E2E}"/>
                    </a:ext>
                  </a:extLst>
                </p:cNvPr>
                <p:cNvSpPr txBox="1"/>
                <p:nvPr/>
              </p:nvSpPr>
              <p:spPr>
                <a:xfrm>
                  <a:off x="5470080" y="59718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nvGrpSpPr>
                <p:cNvPr id="54" name="Group 53">
                  <a:extLst>
                    <a:ext uri="{FF2B5EF4-FFF2-40B4-BE49-F238E27FC236}">
                      <a16:creationId xmlns:a16="http://schemas.microsoft.com/office/drawing/2014/main" id="{C34E9F6A-2042-BC06-C822-EC56EB49FE2B}"/>
                    </a:ext>
                  </a:extLst>
                </p:cNvPr>
                <p:cNvGrpSpPr/>
                <p:nvPr/>
              </p:nvGrpSpPr>
              <p:grpSpPr>
                <a:xfrm>
                  <a:off x="4053329" y="953805"/>
                  <a:ext cx="502920" cy="502920"/>
                  <a:chOff x="3055716" y="1600265"/>
                  <a:chExt cx="502920" cy="502920"/>
                </a:xfrm>
              </p:grpSpPr>
              <p:pic>
                <p:nvPicPr>
                  <p:cNvPr id="55" name="Picture 54" descr="A black background with a black square&#10;&#10;Description automatically generated with medium confidence">
                    <a:extLst>
                      <a:ext uri="{FF2B5EF4-FFF2-40B4-BE49-F238E27FC236}">
                        <a16:creationId xmlns:a16="http://schemas.microsoft.com/office/drawing/2014/main" id="{D3F67C55-1134-E759-8DCB-25617B1381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124296" y="1668845"/>
                    <a:ext cx="365760" cy="365760"/>
                  </a:xfrm>
                  <a:prstGeom prst="rect">
                    <a:avLst/>
                  </a:prstGeom>
                </p:spPr>
              </p:pic>
              <p:sp>
                <p:nvSpPr>
                  <p:cNvPr id="56" name="Oval 55">
                    <a:extLst>
                      <a:ext uri="{FF2B5EF4-FFF2-40B4-BE49-F238E27FC236}">
                        <a16:creationId xmlns:a16="http://schemas.microsoft.com/office/drawing/2014/main" id="{7232C2B4-01F4-9D16-03E9-EC5D0D527B3E}"/>
                      </a:ext>
                    </a:extLst>
                  </p:cNvPr>
                  <p:cNvSpPr/>
                  <p:nvPr/>
                </p:nvSpPr>
                <p:spPr>
                  <a:xfrm>
                    <a:off x="3055716" y="1600265"/>
                    <a:ext cx="502920" cy="50292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11" name="Picture 4">
              <a:extLst>
                <a:ext uri="{FF2B5EF4-FFF2-40B4-BE49-F238E27FC236}">
                  <a16:creationId xmlns:a16="http://schemas.microsoft.com/office/drawing/2014/main" id="{0AD67B7A-6A08-9235-8B64-9B8B7E499D1C}"/>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45333" b="45000"/>
            <a:stretch/>
          </p:blipFill>
          <p:spPr bwMode="auto">
            <a:xfrm>
              <a:off x="6205556" y="1242743"/>
              <a:ext cx="1970690" cy="190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3" name="Group 1062">
            <a:extLst>
              <a:ext uri="{FF2B5EF4-FFF2-40B4-BE49-F238E27FC236}">
                <a16:creationId xmlns:a16="http://schemas.microsoft.com/office/drawing/2014/main" id="{ACEBABBE-F3F2-E8E9-7D53-85F6A8A31BF2}"/>
              </a:ext>
            </a:extLst>
          </p:cNvPr>
          <p:cNvGrpSpPr/>
          <p:nvPr/>
        </p:nvGrpSpPr>
        <p:grpSpPr>
          <a:xfrm>
            <a:off x="3806047" y="11122071"/>
            <a:ext cx="4632960" cy="5486400"/>
            <a:chOff x="3820160" y="-5008881"/>
            <a:chExt cx="4632960" cy="5486400"/>
          </a:xfrm>
        </p:grpSpPr>
        <p:grpSp>
          <p:nvGrpSpPr>
            <p:cNvPr id="1031" name="Group 1030">
              <a:extLst>
                <a:ext uri="{FF2B5EF4-FFF2-40B4-BE49-F238E27FC236}">
                  <a16:creationId xmlns:a16="http://schemas.microsoft.com/office/drawing/2014/main" id="{D8604197-254B-0F2F-8310-5486D0B127CC}"/>
                </a:ext>
              </a:extLst>
            </p:cNvPr>
            <p:cNvGrpSpPr/>
            <p:nvPr/>
          </p:nvGrpSpPr>
          <p:grpSpPr>
            <a:xfrm>
              <a:off x="3820160" y="-5008881"/>
              <a:ext cx="4632960" cy="5486400"/>
              <a:chOff x="3820160" y="883919"/>
              <a:chExt cx="4632960" cy="5486400"/>
            </a:xfrm>
          </p:grpSpPr>
          <p:pic>
            <p:nvPicPr>
              <p:cNvPr id="1033" name="Picture 12">
                <a:extLst>
                  <a:ext uri="{FF2B5EF4-FFF2-40B4-BE49-F238E27FC236}">
                    <a16:creationId xmlns:a16="http://schemas.microsoft.com/office/drawing/2014/main" id="{968FC86E-86E2-FA67-83C8-12CC6DA15E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4057504" y="1509784"/>
                <a:ext cx="4114800" cy="4114800"/>
              </a:xfrm>
              <a:prstGeom prst="rect">
                <a:avLst/>
              </a:prstGeom>
              <a:noFill/>
              <a:extLst>
                <a:ext uri="{909E8E84-426E-40DD-AFC4-6F175D3DCCD1}">
                  <a14:hiddenFill xmlns:a14="http://schemas.microsoft.com/office/drawing/2010/main">
                    <a:solidFill>
                      <a:srgbClr val="FFFFFF"/>
                    </a:solidFill>
                  </a14:hiddenFill>
                </a:ext>
              </a:extLst>
            </p:spPr>
          </p:pic>
          <p:grpSp>
            <p:nvGrpSpPr>
              <p:cNvPr id="1034" name="Group 1033">
                <a:extLst>
                  <a:ext uri="{FF2B5EF4-FFF2-40B4-BE49-F238E27FC236}">
                    <a16:creationId xmlns:a16="http://schemas.microsoft.com/office/drawing/2014/main" id="{16FDA382-45EF-A93B-E8DF-D2D20D977D96}"/>
                  </a:ext>
                </a:extLst>
              </p:cNvPr>
              <p:cNvGrpSpPr/>
              <p:nvPr/>
            </p:nvGrpSpPr>
            <p:grpSpPr>
              <a:xfrm>
                <a:off x="3820160" y="883919"/>
                <a:ext cx="4632960" cy="5486400"/>
                <a:chOff x="3820160" y="883919"/>
                <a:chExt cx="4632960" cy="5486400"/>
              </a:xfrm>
            </p:grpSpPr>
            <p:sp>
              <p:nvSpPr>
                <p:cNvPr id="1035" name="Freeform: Shape 1034">
                  <a:extLst>
                    <a:ext uri="{FF2B5EF4-FFF2-40B4-BE49-F238E27FC236}">
                      <a16:creationId xmlns:a16="http://schemas.microsoft.com/office/drawing/2014/main" id="{9FAF98B3-A8B4-68DF-E0F1-7709170041F9}"/>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6" name="Picture 1035" descr="A black background with a black square&#10;&#10;Description automatically generated with medium confidence">
                  <a:extLst>
                    <a:ext uri="{FF2B5EF4-FFF2-40B4-BE49-F238E27FC236}">
                      <a16:creationId xmlns:a16="http://schemas.microsoft.com/office/drawing/2014/main" id="{09DE5DC4-94B4-FD4D-E27A-31497A75D0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37" name="Picture 1036" descr="A black background with a black square&#10;&#10;Description automatically generated with medium confidence">
                  <a:extLst>
                    <a:ext uri="{FF2B5EF4-FFF2-40B4-BE49-F238E27FC236}">
                      <a16:creationId xmlns:a16="http://schemas.microsoft.com/office/drawing/2014/main" id="{9138DDC7-B7C0-830B-5AC6-6AA84518D8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38" name="Picture 1037" descr="A black background with a black square&#10;&#10;Description automatically generated with medium confidence">
                  <a:extLst>
                    <a:ext uri="{FF2B5EF4-FFF2-40B4-BE49-F238E27FC236}">
                      <a16:creationId xmlns:a16="http://schemas.microsoft.com/office/drawing/2014/main" id="{01799175-425D-8B41-11C3-D32501FD33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39" name="Rectangle 1038">
                  <a:extLst>
                    <a:ext uri="{FF2B5EF4-FFF2-40B4-BE49-F238E27FC236}">
                      <a16:creationId xmlns:a16="http://schemas.microsoft.com/office/drawing/2014/main" id="{F87DB37A-9A50-5EF1-8D2D-03FEFCA81E3C}"/>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381</a:t>
                  </a:r>
                </a:p>
              </p:txBody>
            </p:sp>
            <p:sp>
              <p:nvSpPr>
                <p:cNvPr id="1040" name="Rectangle 1039">
                  <a:extLst>
                    <a:ext uri="{FF2B5EF4-FFF2-40B4-BE49-F238E27FC236}">
                      <a16:creationId xmlns:a16="http://schemas.microsoft.com/office/drawing/2014/main" id="{21210C9A-6825-D340-81C1-66C872ED957B}"/>
                    </a:ext>
                  </a:extLst>
                </p:cNvPr>
                <p:cNvSpPr/>
                <p:nvPr/>
              </p:nvSpPr>
              <p:spPr>
                <a:xfrm>
                  <a:off x="7693882"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80</a:t>
                  </a:r>
                </a:p>
              </p:txBody>
            </p:sp>
            <p:sp>
              <p:nvSpPr>
                <p:cNvPr id="1042" name="TextBox 1041">
                  <a:extLst>
                    <a:ext uri="{FF2B5EF4-FFF2-40B4-BE49-F238E27FC236}">
                      <a16:creationId xmlns:a16="http://schemas.microsoft.com/office/drawing/2014/main" id="{408ED0C1-5DD0-0A6C-8407-472EB442B1FD}"/>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Red high heel shoes by </a:t>
                  </a:r>
                  <a:r>
                    <a:rPr lang="en-US" sz="1400" i="1" dirty="0">
                      <a:latin typeface="Aptos Light" panose="020B0004020202020204" pitchFamily="34" charset="0"/>
                    </a:rPr>
                    <a:t>Yves Saint Laurent with</a:t>
                  </a:r>
                  <a:endParaRPr lang="en-US" sz="1400" dirty="0">
                    <a:latin typeface="Aptos Light" panose="020B0004020202020204" pitchFamily="34" charset="0"/>
                  </a:endParaRPr>
                </a:p>
              </p:txBody>
            </p:sp>
            <p:sp>
              <p:nvSpPr>
                <p:cNvPr id="1043" name="TextBox 1042">
                  <a:extLst>
                    <a:ext uri="{FF2B5EF4-FFF2-40B4-BE49-F238E27FC236}">
                      <a16:creationId xmlns:a16="http://schemas.microsoft.com/office/drawing/2014/main" id="{B317CB08-F903-1F19-C7CF-8123B5526D4C}"/>
                    </a:ext>
                  </a:extLst>
                </p:cNvPr>
                <p:cNvSpPr txBox="1"/>
                <p:nvPr/>
              </p:nvSpPr>
              <p:spPr>
                <a:xfrm>
                  <a:off x="5470080" y="597408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nvGrpSpPr>
                <p:cNvPr id="1045" name="Group 1044">
                  <a:extLst>
                    <a:ext uri="{FF2B5EF4-FFF2-40B4-BE49-F238E27FC236}">
                      <a16:creationId xmlns:a16="http://schemas.microsoft.com/office/drawing/2014/main" id="{80035932-F131-4B48-4F4D-DBC030CB2A94}"/>
                    </a:ext>
                  </a:extLst>
                </p:cNvPr>
                <p:cNvGrpSpPr/>
                <p:nvPr/>
              </p:nvGrpSpPr>
              <p:grpSpPr>
                <a:xfrm>
                  <a:off x="4053329" y="953805"/>
                  <a:ext cx="502920" cy="502920"/>
                  <a:chOff x="3055716" y="1600265"/>
                  <a:chExt cx="502920" cy="502920"/>
                </a:xfrm>
              </p:grpSpPr>
              <p:pic>
                <p:nvPicPr>
                  <p:cNvPr id="1046" name="Picture 1045" descr="A black background with a black square&#10;&#10;Description automatically generated with medium confidence">
                    <a:extLst>
                      <a:ext uri="{FF2B5EF4-FFF2-40B4-BE49-F238E27FC236}">
                        <a16:creationId xmlns:a16="http://schemas.microsoft.com/office/drawing/2014/main" id="{20FFD642-89FA-8C19-77A4-7A107E9803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124296" y="1668845"/>
                    <a:ext cx="365760" cy="365760"/>
                  </a:xfrm>
                  <a:prstGeom prst="rect">
                    <a:avLst/>
                  </a:prstGeom>
                </p:spPr>
              </p:pic>
              <p:sp>
                <p:nvSpPr>
                  <p:cNvPr id="1047" name="Oval 1046">
                    <a:extLst>
                      <a:ext uri="{FF2B5EF4-FFF2-40B4-BE49-F238E27FC236}">
                        <a16:creationId xmlns:a16="http://schemas.microsoft.com/office/drawing/2014/main" id="{15FC6BED-97CB-7139-AB82-7427D0644D64}"/>
                      </a:ext>
                    </a:extLst>
                  </p:cNvPr>
                  <p:cNvSpPr/>
                  <p:nvPr/>
                </p:nvSpPr>
                <p:spPr>
                  <a:xfrm>
                    <a:off x="3055716" y="1600265"/>
                    <a:ext cx="502920" cy="502920"/>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1028" name="Picture 2">
              <a:extLst>
                <a:ext uri="{FF2B5EF4-FFF2-40B4-BE49-F238E27FC236}">
                  <a16:creationId xmlns:a16="http://schemas.microsoft.com/office/drawing/2014/main" id="{EA6D3335-AB0E-0014-6768-12C9476A9F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86060" y="-4877177"/>
              <a:ext cx="2032000" cy="464344"/>
            </a:xfrm>
            <a:prstGeom prst="rect">
              <a:avLst/>
            </a:prstGeom>
            <a:noFill/>
            <a:extLst>
              <a:ext uri="{909E8E84-426E-40DD-AFC4-6F175D3DCCD1}">
                <a14:hiddenFill xmlns:a14="http://schemas.microsoft.com/office/drawing/2010/main">
                  <a:solidFill>
                    <a:srgbClr val="FFFFFF"/>
                  </a:solidFill>
                </a14:hiddenFill>
              </a:ext>
            </a:extLst>
          </p:spPr>
        </p:pic>
      </p:grpSp>
      <p:pic>
        <p:nvPicPr>
          <p:cNvPr id="1092" name="Picture 1091" descr="A realistic smartphone. Simple design. The screen is completely white. Product listing. No hands. White background.">
            <a:extLst>
              <a:ext uri="{FF2B5EF4-FFF2-40B4-BE49-F238E27FC236}">
                <a16:creationId xmlns:a16="http://schemas.microsoft.com/office/drawing/2014/main" id="{8926EC6A-780B-E575-0662-7C5AC74382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4"/>
          <a:stretch/>
        </p:blipFill>
        <p:spPr bwMode="auto">
          <a:xfrm>
            <a:off x="-1282069" y="-1962836"/>
            <a:ext cx="14763039" cy="14747752"/>
          </a:xfrm>
          <a:custGeom>
            <a:avLst/>
            <a:gdLst>
              <a:gd name="connsiteX0" fmla="*/ 5085973 w 14763039"/>
              <a:gd name="connsiteY0" fmla="*/ 5254542 h 14747752"/>
              <a:gd name="connsiteX1" fmla="*/ 5085973 w 14763039"/>
              <a:gd name="connsiteY1" fmla="*/ 12579282 h 14747752"/>
              <a:gd name="connsiteX2" fmla="*/ 9718932 w 14763039"/>
              <a:gd name="connsiteY2" fmla="*/ 12579282 h 14747752"/>
              <a:gd name="connsiteX3" fmla="*/ 9718932 w 14763039"/>
              <a:gd name="connsiteY3" fmla="*/ 5254542 h 14747752"/>
              <a:gd name="connsiteX4" fmla="*/ 0 w 14763039"/>
              <a:gd name="connsiteY4" fmla="*/ 0 h 14747752"/>
              <a:gd name="connsiteX5" fmla="*/ 14763039 w 14763039"/>
              <a:gd name="connsiteY5" fmla="*/ 0 h 14747752"/>
              <a:gd name="connsiteX6" fmla="*/ 14763039 w 14763039"/>
              <a:gd name="connsiteY6" fmla="*/ 14747752 h 14747752"/>
              <a:gd name="connsiteX7" fmla="*/ 0 w 14763039"/>
              <a:gd name="connsiteY7" fmla="*/ 14747752 h 1474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63039" h="14747752">
                <a:moveTo>
                  <a:pt x="5085973" y="5254542"/>
                </a:moveTo>
                <a:lnTo>
                  <a:pt x="5085973" y="12579282"/>
                </a:lnTo>
                <a:lnTo>
                  <a:pt x="9718932" y="12579282"/>
                </a:lnTo>
                <a:lnTo>
                  <a:pt x="9718932" y="5254542"/>
                </a:lnTo>
                <a:close/>
                <a:moveTo>
                  <a:pt x="0" y="0"/>
                </a:moveTo>
                <a:lnTo>
                  <a:pt x="14763039" y="0"/>
                </a:lnTo>
                <a:lnTo>
                  <a:pt x="14763039" y="14747752"/>
                </a:lnTo>
                <a:lnTo>
                  <a:pt x="0" y="14747752"/>
                </a:lnTo>
                <a:close/>
              </a:path>
            </a:pathLst>
          </a:cu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2BC8D0D7-8AAE-11B7-46BD-3D26C3CF120F}"/>
              </a:ext>
            </a:extLst>
          </p:cNvPr>
          <p:cNvGrpSpPr/>
          <p:nvPr/>
        </p:nvGrpSpPr>
        <p:grpSpPr>
          <a:xfrm>
            <a:off x="3739798" y="1225622"/>
            <a:ext cx="1110919" cy="1429968"/>
            <a:chOff x="3753911" y="136550"/>
            <a:chExt cx="1110919" cy="1429968"/>
          </a:xfrm>
        </p:grpSpPr>
        <p:pic>
          <p:nvPicPr>
            <p:cNvPr id="13" name="Picture 12">
              <a:extLst>
                <a:ext uri="{FF2B5EF4-FFF2-40B4-BE49-F238E27FC236}">
                  <a16:creationId xmlns:a16="http://schemas.microsoft.com/office/drawing/2014/main" id="{1FD43F40-3FEB-E888-4646-95DA089C91B5}"/>
                </a:ext>
              </a:extLst>
            </p:cNvPr>
            <p:cNvPicPr>
              <a:picLocks noChangeAspect="1"/>
            </p:cNvPicPr>
            <p:nvPr/>
          </p:nvPicPr>
          <p:blipFill rotWithShape="1">
            <a:blip r:embed="rId12">
              <a:clrChange>
                <a:clrFrom>
                  <a:srgbClr val="FAFAFA"/>
                </a:clrFrom>
                <a:clrTo>
                  <a:srgbClr val="FAFAFA">
                    <a:alpha val="0"/>
                  </a:srgbClr>
                </a:clrTo>
              </a:clrChange>
            </a:blip>
            <a:srcRect l="943" r="88289"/>
            <a:stretch/>
          </p:blipFill>
          <p:spPr>
            <a:xfrm>
              <a:off x="3753911" y="136550"/>
              <a:ext cx="1110919" cy="1149692"/>
            </a:xfrm>
            <a:prstGeom prst="rect">
              <a:avLst/>
            </a:prstGeom>
          </p:spPr>
        </p:pic>
        <p:sp>
          <p:nvSpPr>
            <p:cNvPr id="1124" name="TextBox 1123">
              <a:extLst>
                <a:ext uri="{FF2B5EF4-FFF2-40B4-BE49-F238E27FC236}">
                  <a16:creationId xmlns:a16="http://schemas.microsoft.com/office/drawing/2014/main" id="{0D19AE9E-AB9F-16D0-FF5F-47E375B9DA90}"/>
                </a:ext>
              </a:extLst>
            </p:cNvPr>
            <p:cNvSpPr txBox="1"/>
            <p:nvPr/>
          </p:nvSpPr>
          <p:spPr>
            <a:xfrm>
              <a:off x="3810445" y="1104853"/>
              <a:ext cx="963471" cy="461665"/>
            </a:xfrm>
            <a:prstGeom prst="rect">
              <a:avLst/>
            </a:prstGeom>
            <a:noFill/>
          </p:spPr>
          <p:txBody>
            <a:bodyPr wrap="square" rtlCol="0">
              <a:spAutoFit/>
            </a:bodyPr>
            <a:lstStyle/>
            <a:p>
              <a:pPr algn="ctr"/>
              <a:r>
                <a:rPr lang="en-US" sz="1200" dirty="0"/>
                <a:t>Most </a:t>
              </a:r>
              <a:br>
                <a:rPr lang="en-US" sz="1200" dirty="0"/>
              </a:br>
              <a:r>
                <a:rPr lang="en-US" sz="1200" dirty="0"/>
                <a:t>wanted</a:t>
              </a:r>
            </a:p>
          </p:txBody>
        </p:sp>
      </p:grpSp>
      <p:pic>
        <p:nvPicPr>
          <p:cNvPr id="1032" name="Picture 8" descr="Troquer">
            <a:extLst>
              <a:ext uri="{FF2B5EF4-FFF2-40B4-BE49-F238E27FC236}">
                <a16:creationId xmlns:a16="http://schemas.microsoft.com/office/drawing/2014/main" id="{87748344-BF8E-BAB1-2EB0-67016603A8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8025" y="865537"/>
            <a:ext cx="1637347" cy="507942"/>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87A4CB0F-93E5-560E-994B-1C6AB425CB5B}"/>
              </a:ext>
            </a:extLst>
          </p:cNvPr>
          <p:cNvGrpSpPr/>
          <p:nvPr/>
        </p:nvGrpSpPr>
        <p:grpSpPr>
          <a:xfrm>
            <a:off x="3853606" y="2705129"/>
            <a:ext cx="4632960" cy="446850"/>
            <a:chOff x="3867719" y="196197"/>
            <a:chExt cx="4632960" cy="446850"/>
          </a:xfrm>
        </p:grpSpPr>
        <p:sp>
          <p:nvSpPr>
            <p:cNvPr id="6" name="Rectangle 5">
              <a:extLst>
                <a:ext uri="{FF2B5EF4-FFF2-40B4-BE49-F238E27FC236}">
                  <a16:creationId xmlns:a16="http://schemas.microsoft.com/office/drawing/2014/main" id="{F8C4E425-C333-8324-14A2-7EF2716563DF}"/>
                </a:ext>
              </a:extLst>
            </p:cNvPr>
            <p:cNvSpPr/>
            <p:nvPr/>
          </p:nvSpPr>
          <p:spPr>
            <a:xfrm>
              <a:off x="3867719" y="196197"/>
              <a:ext cx="4632960" cy="44685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dirty="0">
                  <a:solidFill>
                    <a:schemeClr val="tx1">
                      <a:lumMod val="50000"/>
                      <a:lumOff val="50000"/>
                    </a:schemeClr>
                  </a:solidFill>
                </a:rPr>
                <a:t>  I</a:t>
              </a:r>
              <a:r>
                <a:rPr lang="en-US" dirty="0">
                  <a:solidFill>
                    <a:schemeClr val="tx1">
                      <a:lumMod val="50000"/>
                      <a:lumOff val="50000"/>
                    </a:schemeClr>
                  </a:solidFill>
                </a:rPr>
                <a:t>’m looking for some shoes for a night out</a:t>
              </a:r>
            </a:p>
          </p:txBody>
        </p:sp>
        <p:pic>
          <p:nvPicPr>
            <p:cNvPr id="10" name="Picture 9">
              <a:extLst>
                <a:ext uri="{FF2B5EF4-FFF2-40B4-BE49-F238E27FC236}">
                  <a16:creationId xmlns:a16="http://schemas.microsoft.com/office/drawing/2014/main" id="{82E60E46-8C60-8F16-BADA-80ACB385EC60}"/>
                </a:ext>
              </a:extLst>
            </p:cNvPr>
            <p:cNvPicPr>
              <a:picLocks noChangeAspect="1"/>
            </p:cNvPicPr>
            <p:nvPr/>
          </p:nvPicPr>
          <p:blipFill rotWithShape="1">
            <a:blip r:embed="rId14">
              <a:clrChange>
                <a:clrFrom>
                  <a:srgbClr val="FFFFFF"/>
                </a:clrFrom>
                <a:clrTo>
                  <a:srgbClr val="FFFFFF">
                    <a:alpha val="0"/>
                  </a:srgbClr>
                </a:clrTo>
              </a:clrChange>
            </a:blip>
            <a:srcRect l="24794" r="9963"/>
            <a:stretch/>
          </p:blipFill>
          <p:spPr>
            <a:xfrm>
              <a:off x="8127571" y="313868"/>
              <a:ext cx="275177" cy="297161"/>
            </a:xfrm>
            <a:prstGeom prst="rect">
              <a:avLst/>
            </a:prstGeom>
          </p:spPr>
        </p:pic>
      </p:grpSp>
      <p:grpSp>
        <p:nvGrpSpPr>
          <p:cNvPr id="21" name="Group 20">
            <a:extLst>
              <a:ext uri="{FF2B5EF4-FFF2-40B4-BE49-F238E27FC236}">
                <a16:creationId xmlns:a16="http://schemas.microsoft.com/office/drawing/2014/main" id="{1687562F-E8B4-9A79-5018-BA887A3CA023}"/>
              </a:ext>
            </a:extLst>
          </p:cNvPr>
          <p:cNvGrpSpPr/>
          <p:nvPr/>
        </p:nvGrpSpPr>
        <p:grpSpPr>
          <a:xfrm>
            <a:off x="5019882" y="1246537"/>
            <a:ext cx="1110919" cy="1265459"/>
            <a:chOff x="5033995" y="126092"/>
            <a:chExt cx="1110919" cy="1265459"/>
          </a:xfrm>
        </p:grpSpPr>
        <p:pic>
          <p:nvPicPr>
            <p:cNvPr id="14" name="Picture 13">
              <a:extLst>
                <a:ext uri="{FF2B5EF4-FFF2-40B4-BE49-F238E27FC236}">
                  <a16:creationId xmlns:a16="http://schemas.microsoft.com/office/drawing/2014/main" id="{2D664CDD-00AE-7150-4455-02D5DA411766}"/>
                </a:ext>
              </a:extLst>
            </p:cNvPr>
            <p:cNvPicPr>
              <a:picLocks noChangeAspect="1"/>
            </p:cNvPicPr>
            <p:nvPr/>
          </p:nvPicPr>
          <p:blipFill rotWithShape="1">
            <a:blip r:embed="rId12">
              <a:clrChange>
                <a:clrFrom>
                  <a:srgbClr val="FAFAFA"/>
                </a:clrFrom>
                <a:clrTo>
                  <a:srgbClr val="FAFAFA">
                    <a:alpha val="0"/>
                  </a:srgbClr>
                </a:clrTo>
              </a:clrChange>
            </a:blip>
            <a:srcRect l="25569" r="63663"/>
            <a:stretch/>
          </p:blipFill>
          <p:spPr>
            <a:xfrm>
              <a:off x="5033995" y="126092"/>
              <a:ext cx="1110919" cy="1149692"/>
            </a:xfrm>
            <a:prstGeom prst="rect">
              <a:avLst/>
            </a:prstGeom>
          </p:spPr>
        </p:pic>
        <p:sp>
          <p:nvSpPr>
            <p:cNvPr id="4" name="TextBox 3">
              <a:extLst>
                <a:ext uri="{FF2B5EF4-FFF2-40B4-BE49-F238E27FC236}">
                  <a16:creationId xmlns:a16="http://schemas.microsoft.com/office/drawing/2014/main" id="{75952CF8-4D98-C016-BB83-B7387109CD9A}"/>
                </a:ext>
              </a:extLst>
            </p:cNvPr>
            <p:cNvSpPr txBox="1"/>
            <p:nvPr/>
          </p:nvSpPr>
          <p:spPr>
            <a:xfrm>
              <a:off x="5076554" y="1114552"/>
              <a:ext cx="963471" cy="276999"/>
            </a:xfrm>
            <a:prstGeom prst="rect">
              <a:avLst/>
            </a:prstGeom>
            <a:noFill/>
          </p:spPr>
          <p:txBody>
            <a:bodyPr wrap="square" rtlCol="0">
              <a:spAutoFit/>
            </a:bodyPr>
            <a:lstStyle/>
            <a:p>
              <a:pPr algn="ctr"/>
              <a:r>
                <a:rPr lang="en-US" sz="1200" dirty="0"/>
                <a:t>Closets</a:t>
              </a:r>
            </a:p>
          </p:txBody>
        </p:sp>
      </p:grpSp>
      <p:grpSp>
        <p:nvGrpSpPr>
          <p:cNvPr id="22" name="Group 21">
            <a:extLst>
              <a:ext uri="{FF2B5EF4-FFF2-40B4-BE49-F238E27FC236}">
                <a16:creationId xmlns:a16="http://schemas.microsoft.com/office/drawing/2014/main" id="{B306CA32-95B6-0C61-C189-A46A2DBEF39A}"/>
              </a:ext>
            </a:extLst>
          </p:cNvPr>
          <p:cNvGrpSpPr/>
          <p:nvPr/>
        </p:nvGrpSpPr>
        <p:grpSpPr>
          <a:xfrm>
            <a:off x="6299966" y="1236080"/>
            <a:ext cx="1145298" cy="1259420"/>
            <a:chOff x="6314079" y="132682"/>
            <a:chExt cx="1145298" cy="1259420"/>
          </a:xfrm>
        </p:grpSpPr>
        <p:pic>
          <p:nvPicPr>
            <p:cNvPr id="15" name="Picture 14">
              <a:extLst>
                <a:ext uri="{FF2B5EF4-FFF2-40B4-BE49-F238E27FC236}">
                  <a16:creationId xmlns:a16="http://schemas.microsoft.com/office/drawing/2014/main" id="{C890E78B-6403-C01B-1B6B-4B795FCA2775}"/>
                </a:ext>
              </a:extLst>
            </p:cNvPr>
            <p:cNvPicPr>
              <a:picLocks noChangeAspect="1"/>
            </p:cNvPicPr>
            <p:nvPr/>
          </p:nvPicPr>
          <p:blipFill rotWithShape="1">
            <a:blip r:embed="rId12">
              <a:clrChange>
                <a:clrFrom>
                  <a:srgbClr val="FAFAFA"/>
                </a:clrFrom>
                <a:clrTo>
                  <a:srgbClr val="FAFAFA">
                    <a:alpha val="0"/>
                  </a:srgbClr>
                </a:clrTo>
              </a:clrChange>
            </a:blip>
            <a:srcRect l="50000" r="38898"/>
            <a:stretch/>
          </p:blipFill>
          <p:spPr>
            <a:xfrm>
              <a:off x="6314079" y="132682"/>
              <a:ext cx="1145298" cy="1149692"/>
            </a:xfrm>
            <a:prstGeom prst="rect">
              <a:avLst/>
            </a:prstGeom>
          </p:spPr>
        </p:pic>
        <p:sp>
          <p:nvSpPr>
            <p:cNvPr id="19" name="TextBox 18">
              <a:extLst>
                <a:ext uri="{FF2B5EF4-FFF2-40B4-BE49-F238E27FC236}">
                  <a16:creationId xmlns:a16="http://schemas.microsoft.com/office/drawing/2014/main" id="{E2FA1A31-8EE7-53DF-3D4A-7435F597D3B2}"/>
                </a:ext>
              </a:extLst>
            </p:cNvPr>
            <p:cNvSpPr txBox="1"/>
            <p:nvPr/>
          </p:nvSpPr>
          <p:spPr>
            <a:xfrm>
              <a:off x="6404993" y="1115103"/>
              <a:ext cx="963471" cy="276999"/>
            </a:xfrm>
            <a:prstGeom prst="rect">
              <a:avLst/>
            </a:prstGeom>
            <a:noFill/>
          </p:spPr>
          <p:txBody>
            <a:bodyPr wrap="square" rtlCol="0">
              <a:spAutoFit/>
            </a:bodyPr>
            <a:lstStyle/>
            <a:p>
              <a:pPr algn="ctr"/>
              <a:r>
                <a:rPr lang="en-US" sz="1200" dirty="0"/>
                <a:t>Designers</a:t>
              </a:r>
            </a:p>
          </p:txBody>
        </p:sp>
      </p:grpSp>
      <p:grpSp>
        <p:nvGrpSpPr>
          <p:cNvPr id="23" name="Group 22">
            <a:extLst>
              <a:ext uri="{FF2B5EF4-FFF2-40B4-BE49-F238E27FC236}">
                <a16:creationId xmlns:a16="http://schemas.microsoft.com/office/drawing/2014/main" id="{D0F06211-4697-EF4B-CAB4-C82D6D089E4F}"/>
              </a:ext>
            </a:extLst>
          </p:cNvPr>
          <p:cNvGrpSpPr/>
          <p:nvPr/>
        </p:nvGrpSpPr>
        <p:grpSpPr>
          <a:xfrm>
            <a:off x="7382935" y="1215164"/>
            <a:ext cx="1145298" cy="1450676"/>
            <a:chOff x="7397048" y="126092"/>
            <a:chExt cx="1145298" cy="1450676"/>
          </a:xfrm>
        </p:grpSpPr>
        <p:pic>
          <p:nvPicPr>
            <p:cNvPr id="16" name="Picture 15">
              <a:extLst>
                <a:ext uri="{FF2B5EF4-FFF2-40B4-BE49-F238E27FC236}">
                  <a16:creationId xmlns:a16="http://schemas.microsoft.com/office/drawing/2014/main" id="{1DB02D96-0B72-BBA9-05F9-63D125D040DD}"/>
                </a:ext>
              </a:extLst>
            </p:cNvPr>
            <p:cNvPicPr>
              <a:picLocks noChangeAspect="1"/>
            </p:cNvPicPr>
            <p:nvPr/>
          </p:nvPicPr>
          <p:blipFill rotWithShape="1">
            <a:blip r:embed="rId12">
              <a:clrChange>
                <a:clrFrom>
                  <a:srgbClr val="FAFAFA"/>
                </a:clrFrom>
                <a:clrTo>
                  <a:srgbClr val="FAFAFA">
                    <a:alpha val="0"/>
                  </a:srgbClr>
                </a:clrTo>
              </a:clrChange>
            </a:blip>
            <a:srcRect l="74323" r="14576"/>
            <a:stretch/>
          </p:blipFill>
          <p:spPr>
            <a:xfrm>
              <a:off x="7397048" y="126092"/>
              <a:ext cx="1145298" cy="1149692"/>
            </a:xfrm>
            <a:prstGeom prst="rect">
              <a:avLst/>
            </a:prstGeom>
          </p:spPr>
        </p:pic>
        <p:sp>
          <p:nvSpPr>
            <p:cNvPr id="20" name="TextBox 19">
              <a:extLst>
                <a:ext uri="{FF2B5EF4-FFF2-40B4-BE49-F238E27FC236}">
                  <a16:creationId xmlns:a16="http://schemas.microsoft.com/office/drawing/2014/main" id="{98FA3536-7A00-4A0A-3225-5C19CAAED2B0}"/>
                </a:ext>
              </a:extLst>
            </p:cNvPr>
            <p:cNvSpPr txBox="1"/>
            <p:nvPr/>
          </p:nvSpPr>
          <p:spPr>
            <a:xfrm>
              <a:off x="7487962" y="1115103"/>
              <a:ext cx="963471" cy="461665"/>
            </a:xfrm>
            <a:prstGeom prst="rect">
              <a:avLst/>
            </a:prstGeom>
            <a:noFill/>
          </p:spPr>
          <p:txBody>
            <a:bodyPr wrap="square" rtlCol="0">
              <a:spAutoFit/>
            </a:bodyPr>
            <a:lstStyle/>
            <a:p>
              <a:pPr algn="ctr"/>
              <a:r>
                <a:rPr lang="en-US" sz="1200" dirty="0"/>
                <a:t>Less </a:t>
              </a:r>
              <a:br>
                <a:rPr lang="en-US" sz="1200" dirty="0"/>
              </a:br>
              <a:r>
                <a:rPr lang="en-US" sz="1200" dirty="0"/>
                <a:t>than $5k</a:t>
              </a:r>
            </a:p>
          </p:txBody>
        </p:sp>
      </p:grpSp>
      <p:pic>
        <p:nvPicPr>
          <p:cNvPr id="1088" name="Picture 1087" descr="A black background with a black square&#10;&#10;Description automatically generated with medium confidence">
            <a:extLst>
              <a:ext uri="{FF2B5EF4-FFF2-40B4-BE49-F238E27FC236}">
                <a16:creationId xmlns:a16="http://schemas.microsoft.com/office/drawing/2014/main" id="{51D65485-A339-A282-572C-7F6BE5F4566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19676" y="921303"/>
            <a:ext cx="357933" cy="357933"/>
          </a:xfrm>
          <a:prstGeom prst="rect">
            <a:avLst/>
          </a:prstGeom>
        </p:spPr>
      </p:pic>
      <p:sp>
        <p:nvSpPr>
          <p:cNvPr id="1096" name="Rectangle 1095">
            <a:extLst>
              <a:ext uri="{FF2B5EF4-FFF2-40B4-BE49-F238E27FC236}">
                <a16:creationId xmlns:a16="http://schemas.microsoft.com/office/drawing/2014/main" id="{DD9607A2-8D60-C4CB-1CC1-E1FEC5E3BCFA}"/>
              </a:ext>
            </a:extLst>
          </p:cNvPr>
          <p:cNvSpPr/>
          <p:nvPr/>
        </p:nvSpPr>
        <p:spPr>
          <a:xfrm>
            <a:off x="402643" y="865537"/>
            <a:ext cx="2859123" cy="6858000"/>
          </a:xfrm>
          <a:prstGeom prst="rect">
            <a:avLst/>
          </a:prstGeom>
          <a:solidFill>
            <a:srgbClr val="CB2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Aptos Light" panose="020B0004020202020204" pitchFamily="34" charset="0"/>
              </a:rPr>
              <a:t>Categories</a:t>
            </a:r>
            <a:endParaRPr lang="en-US"/>
          </a:p>
        </p:txBody>
      </p:sp>
      <p:pic>
        <p:nvPicPr>
          <p:cNvPr id="1097" name="Picture 1096" descr="A photo of a cute brunette woman 26 years old. Face only, she is turning her head to look at the camera.">
            <a:extLst>
              <a:ext uri="{FF2B5EF4-FFF2-40B4-BE49-F238E27FC236}">
                <a16:creationId xmlns:a16="http://schemas.microsoft.com/office/drawing/2014/main" id="{F00611A3-6D40-F22C-6888-ACECAF63CC1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l="8708" t="455" r="3016" b="11270"/>
          <a:stretch>
            <a:fillRect/>
          </a:stretch>
        </p:blipFill>
        <p:spPr bwMode="auto">
          <a:xfrm>
            <a:off x="1054964" y="1085385"/>
            <a:ext cx="1554480" cy="1554480"/>
          </a:xfrm>
          <a:custGeom>
            <a:avLst/>
            <a:gdLst>
              <a:gd name="connsiteX0" fmla="*/ 914400 w 1828800"/>
              <a:gd name="connsiteY0" fmla="*/ 0 h 1828800"/>
              <a:gd name="connsiteX1" fmla="*/ 1828800 w 1828800"/>
              <a:gd name="connsiteY1" fmla="*/ 914400 h 1828800"/>
              <a:gd name="connsiteX2" fmla="*/ 914400 w 1828800"/>
              <a:gd name="connsiteY2" fmla="*/ 1828800 h 1828800"/>
              <a:gd name="connsiteX3" fmla="*/ 0 w 1828800"/>
              <a:gd name="connsiteY3" fmla="*/ 914400 h 1828800"/>
              <a:gd name="connsiteX4" fmla="*/ 914400 w 18288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914400" y="0"/>
                </a:moveTo>
                <a:cubicBezTo>
                  <a:pt x="1419409" y="0"/>
                  <a:pt x="1828800" y="409391"/>
                  <a:pt x="1828800" y="914400"/>
                </a:cubicBezTo>
                <a:cubicBezTo>
                  <a:pt x="1828800" y="1419409"/>
                  <a:pt x="1419409" y="1828800"/>
                  <a:pt x="914400" y="1828800"/>
                </a:cubicBezTo>
                <a:cubicBezTo>
                  <a:pt x="409391" y="1828800"/>
                  <a:pt x="0" y="1419409"/>
                  <a:pt x="0" y="914400"/>
                </a:cubicBezTo>
                <a:cubicBezTo>
                  <a:pt x="0" y="409391"/>
                  <a:pt x="409391" y="0"/>
                  <a:pt x="914400" y="0"/>
                </a:cubicBezTo>
                <a:close/>
              </a:path>
            </a:pathLst>
          </a:custGeom>
          <a:noFill/>
          <a:ln w="38100">
            <a:solidFill>
              <a:srgbClr val="FFC000"/>
            </a:solidFill>
            <a:prstDash val="solid"/>
          </a:ln>
          <a:extLst>
            <a:ext uri="{909E8E84-426E-40DD-AFC4-6F175D3DCCD1}">
              <a14:hiddenFill xmlns:a14="http://schemas.microsoft.com/office/drawing/2010/main">
                <a:solidFill>
                  <a:srgbClr val="FFFFFF"/>
                </a:solidFill>
              </a14:hiddenFill>
            </a:ext>
          </a:extLst>
        </p:spPr>
      </p:pic>
      <p:sp>
        <p:nvSpPr>
          <p:cNvPr id="1098" name="Rectangle 1097">
            <a:extLst>
              <a:ext uri="{FF2B5EF4-FFF2-40B4-BE49-F238E27FC236}">
                <a16:creationId xmlns:a16="http://schemas.microsoft.com/office/drawing/2014/main" id="{ADADC096-3C34-A4A4-E842-C30229BC6D46}"/>
              </a:ext>
            </a:extLst>
          </p:cNvPr>
          <p:cNvSpPr/>
          <p:nvPr/>
        </p:nvSpPr>
        <p:spPr>
          <a:xfrm>
            <a:off x="691803" y="3260722"/>
            <a:ext cx="2314052" cy="814906"/>
          </a:xfrm>
          <a:prstGeom prst="rect">
            <a:avLst/>
          </a:prstGeom>
          <a:solidFill>
            <a:srgbClr val="CB2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a:latin typeface="Aptos Light" panose="020B0004020202020204" pitchFamily="34" charset="0"/>
              </a:rPr>
              <a:t>Your Feeds</a:t>
            </a:r>
          </a:p>
        </p:txBody>
      </p:sp>
      <p:pic>
        <p:nvPicPr>
          <p:cNvPr id="1099" name="Picture 1098" descr="A black background with a black square&#10;&#10;Description automatically generated with medium confidence">
            <a:extLst>
              <a:ext uri="{FF2B5EF4-FFF2-40B4-BE49-F238E27FC236}">
                <a16:creationId xmlns:a16="http://schemas.microsoft.com/office/drawing/2014/main" id="{E9963E90-F0FA-D846-2F5B-E5A4D4AC1F29}"/>
              </a:ext>
            </a:extLst>
          </p:cNvPr>
          <p:cNvPicPr>
            <a:picLocks noChangeAspect="1"/>
          </p:cNvPicPr>
          <p:nvPr/>
        </p:nvPicPr>
        <p:blipFill>
          <a:blip r:embed="rId17">
            <a:lum bright="70000" contrast="-70000"/>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773569" y="3359058"/>
            <a:ext cx="524219" cy="524219"/>
          </a:xfrm>
          <a:prstGeom prst="rect">
            <a:avLst/>
          </a:prstGeom>
        </p:spPr>
      </p:pic>
      <p:sp>
        <p:nvSpPr>
          <p:cNvPr id="1100" name="Rectangle 1099">
            <a:extLst>
              <a:ext uri="{FF2B5EF4-FFF2-40B4-BE49-F238E27FC236}">
                <a16:creationId xmlns:a16="http://schemas.microsoft.com/office/drawing/2014/main" id="{0442E0BF-168A-FBA9-E191-A91740B1DEB2}"/>
              </a:ext>
            </a:extLst>
          </p:cNvPr>
          <p:cNvSpPr/>
          <p:nvPr/>
        </p:nvSpPr>
        <p:spPr>
          <a:xfrm>
            <a:off x="691803" y="4025268"/>
            <a:ext cx="2314052" cy="814906"/>
          </a:xfrm>
          <a:prstGeom prst="rect">
            <a:avLst/>
          </a:prstGeom>
          <a:solidFill>
            <a:srgbClr val="CB2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ptos Light" panose="020B0004020202020204" pitchFamily="34" charset="0"/>
              </a:rPr>
              <a:t>         Categories</a:t>
            </a:r>
          </a:p>
        </p:txBody>
      </p:sp>
      <p:pic>
        <p:nvPicPr>
          <p:cNvPr id="1101" name="Picture 1100">
            <a:extLst>
              <a:ext uri="{FF2B5EF4-FFF2-40B4-BE49-F238E27FC236}">
                <a16:creationId xmlns:a16="http://schemas.microsoft.com/office/drawing/2014/main" id="{12CC32F5-E77D-22C8-8883-3836A4F89AE2}"/>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rcRect/>
          <a:stretch/>
        </p:blipFill>
        <p:spPr>
          <a:xfrm>
            <a:off x="773569" y="4123604"/>
            <a:ext cx="524219" cy="524219"/>
          </a:xfrm>
          <a:prstGeom prst="rect">
            <a:avLst/>
          </a:prstGeom>
        </p:spPr>
      </p:pic>
      <p:sp>
        <p:nvSpPr>
          <p:cNvPr id="1102" name="Rectangle 1101">
            <a:extLst>
              <a:ext uri="{FF2B5EF4-FFF2-40B4-BE49-F238E27FC236}">
                <a16:creationId xmlns:a16="http://schemas.microsoft.com/office/drawing/2014/main" id="{96411CDE-EEFC-C167-3E81-59161CA4CAC0}"/>
              </a:ext>
            </a:extLst>
          </p:cNvPr>
          <p:cNvSpPr/>
          <p:nvPr/>
        </p:nvSpPr>
        <p:spPr>
          <a:xfrm>
            <a:off x="755592" y="6666631"/>
            <a:ext cx="2314052" cy="275308"/>
          </a:xfrm>
          <a:prstGeom prst="rect">
            <a:avLst/>
          </a:prstGeom>
          <a:solidFill>
            <a:srgbClr val="CB2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103" name="Rectangle 1102">
            <a:extLst>
              <a:ext uri="{FF2B5EF4-FFF2-40B4-BE49-F238E27FC236}">
                <a16:creationId xmlns:a16="http://schemas.microsoft.com/office/drawing/2014/main" id="{7E22CBF5-6A90-E8A0-1852-63BFFDCB5565}"/>
              </a:ext>
            </a:extLst>
          </p:cNvPr>
          <p:cNvSpPr/>
          <p:nvPr/>
        </p:nvSpPr>
        <p:spPr>
          <a:xfrm>
            <a:off x="691803" y="4789814"/>
            <a:ext cx="2314052" cy="814906"/>
          </a:xfrm>
          <a:prstGeom prst="rect">
            <a:avLst/>
          </a:prstGeom>
          <a:solidFill>
            <a:srgbClr val="CB2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ptos Light" panose="020B0004020202020204" pitchFamily="34" charset="0"/>
              </a:rPr>
              <a:t>         Shopping</a:t>
            </a:r>
            <a:br>
              <a:rPr lang="en-US" sz="2400" dirty="0">
                <a:latin typeface="Aptos Light" panose="020B0004020202020204" pitchFamily="34" charset="0"/>
              </a:rPr>
            </a:br>
            <a:r>
              <a:rPr lang="en-US" sz="2400" dirty="0">
                <a:latin typeface="Aptos Light" panose="020B0004020202020204" pitchFamily="34" charset="0"/>
              </a:rPr>
              <a:t>Cart</a:t>
            </a:r>
          </a:p>
        </p:txBody>
      </p:sp>
      <p:pic>
        <p:nvPicPr>
          <p:cNvPr id="1104" name="Picture 1103">
            <a:extLst>
              <a:ext uri="{FF2B5EF4-FFF2-40B4-BE49-F238E27FC236}">
                <a16:creationId xmlns:a16="http://schemas.microsoft.com/office/drawing/2014/main" id="{19261984-39E8-37E2-B8C1-1DC506BA226C}"/>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rcRect/>
          <a:stretch/>
        </p:blipFill>
        <p:spPr>
          <a:xfrm>
            <a:off x="773569" y="4888150"/>
            <a:ext cx="524219" cy="524219"/>
          </a:xfrm>
          <a:prstGeom prst="rect">
            <a:avLst/>
          </a:prstGeom>
        </p:spPr>
      </p:pic>
      <p:sp>
        <p:nvSpPr>
          <p:cNvPr id="1105" name="TextBox 1104">
            <a:extLst>
              <a:ext uri="{FF2B5EF4-FFF2-40B4-BE49-F238E27FC236}">
                <a16:creationId xmlns:a16="http://schemas.microsoft.com/office/drawing/2014/main" id="{5EABDBBD-A57D-02A2-E497-1D6EB789EFEA}"/>
              </a:ext>
            </a:extLst>
          </p:cNvPr>
          <p:cNvSpPr txBox="1"/>
          <p:nvPr/>
        </p:nvSpPr>
        <p:spPr>
          <a:xfrm>
            <a:off x="983118" y="2777335"/>
            <a:ext cx="1698171" cy="400110"/>
          </a:xfrm>
          <a:prstGeom prst="rect">
            <a:avLst/>
          </a:prstGeom>
          <a:noFill/>
        </p:spPr>
        <p:txBody>
          <a:bodyPr wrap="square" rtlCol="0">
            <a:spAutoFit/>
          </a:bodyPr>
          <a:lstStyle/>
          <a:p>
            <a:pPr algn="ctr"/>
            <a:r>
              <a:rPr lang="en-US" sz="2000" dirty="0">
                <a:solidFill>
                  <a:schemeClr val="bg1">
                    <a:lumMod val="85000"/>
                  </a:schemeClr>
                </a:solidFill>
                <a:latin typeface="Lucida Calligraphy" panose="03010101010101010101" pitchFamily="66" charset="0"/>
                <a:cs typeface="Dreaming Outloud Script Pro" panose="020F0502020204030204" pitchFamily="66" charset="0"/>
              </a:rPr>
              <a:t>Hi, Laurie!</a:t>
            </a:r>
          </a:p>
        </p:txBody>
      </p:sp>
      <p:sp>
        <p:nvSpPr>
          <p:cNvPr id="1106" name="Rectangle 1105">
            <a:extLst>
              <a:ext uri="{FF2B5EF4-FFF2-40B4-BE49-F238E27FC236}">
                <a16:creationId xmlns:a16="http://schemas.microsoft.com/office/drawing/2014/main" id="{E0DF4F04-149B-DB6B-53FE-14658A2CBE6E}"/>
              </a:ext>
            </a:extLst>
          </p:cNvPr>
          <p:cNvSpPr/>
          <p:nvPr/>
        </p:nvSpPr>
        <p:spPr>
          <a:xfrm>
            <a:off x="1400096" y="5554359"/>
            <a:ext cx="1564876" cy="814906"/>
          </a:xfrm>
          <a:prstGeom prst="rect">
            <a:avLst/>
          </a:prstGeom>
          <a:solidFill>
            <a:srgbClr val="CB27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latin typeface="Aptos Light" panose="020B0004020202020204" pitchFamily="34" charset="0"/>
              </a:rPr>
              <a:t>Sell your </a:t>
            </a:r>
            <a:br>
              <a:rPr lang="en-US" sz="2400" dirty="0">
                <a:latin typeface="Aptos Light" panose="020B0004020202020204" pitchFamily="34" charset="0"/>
              </a:rPr>
            </a:br>
            <a:r>
              <a:rPr lang="en-US" sz="2400" dirty="0">
                <a:latin typeface="Aptos Light" panose="020B0004020202020204" pitchFamily="34" charset="0"/>
              </a:rPr>
              <a:t>items</a:t>
            </a:r>
          </a:p>
        </p:txBody>
      </p:sp>
      <p:pic>
        <p:nvPicPr>
          <p:cNvPr id="1107" name="Picture 1106">
            <a:extLst>
              <a:ext uri="{FF2B5EF4-FFF2-40B4-BE49-F238E27FC236}">
                <a16:creationId xmlns:a16="http://schemas.microsoft.com/office/drawing/2014/main" id="{9FF0DA5B-2F18-C3BD-E167-C33367F33A7F}"/>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rcRect/>
          <a:stretch/>
        </p:blipFill>
        <p:spPr>
          <a:xfrm>
            <a:off x="732686" y="5652695"/>
            <a:ext cx="524219" cy="524219"/>
          </a:xfrm>
          <a:prstGeom prst="rect">
            <a:avLst/>
          </a:prstGeom>
        </p:spPr>
      </p:pic>
      <p:pic>
        <p:nvPicPr>
          <p:cNvPr id="1108" name="Picture 1107" descr="A black background with white lights&#10;&#10;Description automatically generated">
            <a:extLst>
              <a:ext uri="{FF2B5EF4-FFF2-40B4-BE49-F238E27FC236}">
                <a16:creationId xmlns:a16="http://schemas.microsoft.com/office/drawing/2014/main" id="{6C477A02-3A6B-4515-075C-A4C98E2F410D}"/>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620236" y="7079933"/>
            <a:ext cx="2314575" cy="533400"/>
          </a:xfrm>
          <a:prstGeom prst="rect">
            <a:avLst/>
          </a:prstGeom>
        </p:spPr>
      </p:pic>
      <p:pic>
        <p:nvPicPr>
          <p:cNvPr id="2050" name="Picture 2" descr="A realistic smartphone. Simple design. The screen is completely white. Product listing. No hands. White background.">
            <a:extLst>
              <a:ext uri="{FF2B5EF4-FFF2-40B4-BE49-F238E27FC236}">
                <a16:creationId xmlns:a16="http://schemas.microsoft.com/office/drawing/2014/main" id="{118811BB-AD22-7815-0A86-693247CB35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558"/>
          <a:stretch/>
        </p:blipFill>
        <p:spPr bwMode="auto">
          <a:xfrm>
            <a:off x="-1305318" y="-1946550"/>
            <a:ext cx="4784410" cy="14747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097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87F7-BB45-085E-5BAB-063A2DADE39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861F5E00-660B-FA76-8795-FB5F225081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45267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C6842-1D62-A87E-D928-B655505D5D6B}"/>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C4DA47AB-0209-59C3-398D-4CBED8833A37}"/>
              </a:ext>
            </a:extLst>
          </p:cNvPr>
          <p:cNvSpPr>
            <a:spLocks noGrp="1"/>
          </p:cNvSpPr>
          <p:nvPr>
            <p:ph idx="1"/>
          </p:nvPr>
        </p:nvSpPr>
        <p:spPr/>
        <p:txBody>
          <a:bodyPr/>
          <a:lstStyle/>
          <a:p>
            <a:pPr marL="514350" indent="-514350">
              <a:buFont typeface="+mj-lt"/>
              <a:buAutoNum type="arabicPeriod"/>
            </a:pPr>
            <a:r>
              <a:rPr lang="en-US" dirty="0"/>
              <a:t>Update data from every microservice to the client’s data</a:t>
            </a:r>
          </a:p>
          <a:p>
            <a:pPr marL="514350" indent="-514350">
              <a:buFont typeface="+mj-lt"/>
              <a:buAutoNum type="arabicPeriod"/>
            </a:pPr>
            <a:r>
              <a:rPr lang="en-US" b="1" dirty="0"/>
              <a:t>Shadow Deployment</a:t>
            </a:r>
            <a:r>
              <a:rPr lang="en-US" dirty="0"/>
              <a:t>: Test out the prototype with dummy data and see that it behaves as expected. Human tests.</a:t>
            </a:r>
          </a:p>
          <a:p>
            <a:pPr marL="514350" indent="-514350">
              <a:buFont typeface="+mj-lt"/>
              <a:buAutoNum type="arabicPeriod"/>
            </a:pPr>
            <a:r>
              <a:rPr lang="en-US" b="1" dirty="0"/>
              <a:t>Canary Deployment</a:t>
            </a:r>
            <a:r>
              <a:rPr lang="en-US" dirty="0"/>
              <a:t>: Start with a small fraction of traffic.</a:t>
            </a:r>
          </a:p>
          <a:p>
            <a:pPr marL="514350" indent="-514350">
              <a:buFont typeface="+mj-lt"/>
              <a:buAutoNum type="arabicPeriod"/>
            </a:pPr>
            <a:r>
              <a:rPr lang="en-US" b="1" dirty="0"/>
              <a:t>Blue/Green Deployment</a:t>
            </a:r>
            <a:r>
              <a:rPr lang="en-US" dirty="0"/>
              <a:t>: Route customer traffic from old website to new website. Rollback is easy to do. Alternatively, have them both running in parallel but with different domains.</a:t>
            </a:r>
          </a:p>
        </p:txBody>
      </p:sp>
    </p:spTree>
    <p:extLst>
      <p:ext uri="{BB962C8B-B14F-4D97-AF65-F5344CB8AC3E}">
        <p14:creationId xmlns:p14="http://schemas.microsoft.com/office/powerpoint/2010/main" val="1807300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74016-EF9F-CBB3-D50B-417E914B9434}"/>
              </a:ext>
            </a:extLst>
          </p:cNvPr>
          <p:cNvSpPr>
            <a:spLocks noGrp="1"/>
          </p:cNvSpPr>
          <p:nvPr>
            <p:ph type="title"/>
          </p:nvPr>
        </p:nvSpPr>
        <p:spPr/>
        <p:txBody>
          <a:bodyPr/>
          <a:lstStyle/>
          <a:p>
            <a:r>
              <a:rPr lang="en-US" dirty="0"/>
              <a:t>Automation</a:t>
            </a:r>
          </a:p>
        </p:txBody>
      </p:sp>
      <p:sp>
        <p:nvSpPr>
          <p:cNvPr id="3" name="Content Placeholder 2">
            <a:extLst>
              <a:ext uri="{FF2B5EF4-FFF2-40B4-BE49-F238E27FC236}">
                <a16:creationId xmlns:a16="http://schemas.microsoft.com/office/drawing/2014/main" id="{16C1D128-4BE9-DD13-4687-B082A322391D}"/>
              </a:ext>
            </a:extLst>
          </p:cNvPr>
          <p:cNvSpPr>
            <a:spLocks noGrp="1"/>
          </p:cNvSpPr>
          <p:nvPr>
            <p:ph idx="1"/>
          </p:nvPr>
        </p:nvSpPr>
        <p:spPr/>
        <p:txBody>
          <a:bodyPr/>
          <a:lstStyle/>
          <a:p>
            <a:pPr marL="0" indent="0">
              <a:buNone/>
            </a:pPr>
            <a:r>
              <a:rPr lang="en-US" dirty="0"/>
              <a:t>Most microservices can be fully automated, but there are others that may benefit from human intervention. </a:t>
            </a:r>
          </a:p>
          <a:p>
            <a:pPr marL="0" indent="0">
              <a:buNone/>
            </a:pPr>
            <a:endParaRPr lang="en-US" dirty="0"/>
          </a:p>
          <a:p>
            <a:r>
              <a:rPr lang="en-US" dirty="0"/>
              <a:t>“Sell your items” microservice may take feedback from the user when the item’s metadata is generated. Having a human in the loop would turn this into </a:t>
            </a:r>
            <a:r>
              <a:rPr lang="en-US" b="1" dirty="0"/>
              <a:t>partial automation</a:t>
            </a:r>
            <a:r>
              <a:rPr lang="en-US" dirty="0"/>
              <a:t>.</a:t>
            </a:r>
          </a:p>
        </p:txBody>
      </p:sp>
    </p:spTree>
    <p:extLst>
      <p:ext uri="{BB962C8B-B14F-4D97-AF65-F5344CB8AC3E}">
        <p14:creationId xmlns:p14="http://schemas.microsoft.com/office/powerpoint/2010/main" val="839054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ntage ICONS for men and women">
            <a:extLst>
              <a:ext uri="{FF2B5EF4-FFF2-40B4-BE49-F238E27FC236}">
                <a16:creationId xmlns:a16="http://schemas.microsoft.com/office/drawing/2014/main" id="{4819E8E9-590B-C177-4072-730885B410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25" r="49332" b="640"/>
          <a:stretch/>
        </p:blipFill>
        <p:spPr bwMode="auto">
          <a:xfrm>
            <a:off x="2157046" y="0"/>
            <a:ext cx="310896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Vintage ICONS for men and women">
            <a:extLst>
              <a:ext uri="{FF2B5EF4-FFF2-40B4-BE49-F238E27FC236}">
                <a16:creationId xmlns:a16="http://schemas.microsoft.com/office/drawing/2014/main" id="{40633265-E132-C2F2-77FB-E9BF04F3C2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77" r="1489"/>
          <a:stretch/>
        </p:blipFill>
        <p:spPr bwMode="auto">
          <a:xfrm>
            <a:off x="6096000" y="0"/>
            <a:ext cx="31089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966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46DB713-8551-F6B9-F54C-36406B73BF68}"/>
              </a:ext>
            </a:extLst>
          </p:cNvPr>
          <p:cNvGrpSpPr/>
          <p:nvPr/>
        </p:nvGrpSpPr>
        <p:grpSpPr>
          <a:xfrm>
            <a:off x="2667000" y="0"/>
            <a:ext cx="6858000" cy="6858000"/>
            <a:chOff x="2667000" y="0"/>
            <a:chExt cx="6858000" cy="6858000"/>
          </a:xfrm>
        </p:grpSpPr>
        <p:sp>
          <p:nvSpPr>
            <p:cNvPr id="16" name="Rectangle 15">
              <a:extLst>
                <a:ext uri="{FF2B5EF4-FFF2-40B4-BE49-F238E27FC236}">
                  <a16:creationId xmlns:a16="http://schemas.microsoft.com/office/drawing/2014/main" id="{70AFF312-55E5-0718-5A11-82F83E244D1D}"/>
                </a:ext>
              </a:extLst>
            </p:cNvPr>
            <p:cNvSpPr/>
            <p:nvPr/>
          </p:nvSpPr>
          <p:spPr>
            <a:xfrm>
              <a:off x="2667000" y="0"/>
              <a:ext cx="6858000" cy="6858000"/>
            </a:xfrm>
            <a:prstGeom prst="rect">
              <a:avLst/>
            </a:prstGeom>
            <a:solidFill>
              <a:srgbClr val="FAF2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6338F34-6B3B-1BC7-5A72-68CFABF63866}"/>
                </a:ext>
              </a:extLst>
            </p:cNvPr>
            <p:cNvPicPr>
              <a:picLocks noChangeAspect="1"/>
            </p:cNvPicPr>
            <p:nvPr/>
          </p:nvPicPr>
          <p:blipFill rotWithShape="1">
            <a:blip r:embed="rId3"/>
            <a:srcRect t="60171" b="8718"/>
            <a:stretch/>
          </p:blipFill>
          <p:spPr>
            <a:xfrm>
              <a:off x="2667000" y="4009291"/>
              <a:ext cx="6858000" cy="2133602"/>
            </a:xfrm>
            <a:prstGeom prst="rect">
              <a:avLst/>
            </a:prstGeom>
          </p:spPr>
        </p:pic>
        <p:pic>
          <p:nvPicPr>
            <p:cNvPr id="12" name="Picture 11" descr="A black and white logo&#10;&#10;Description automatically generated">
              <a:extLst>
                <a:ext uri="{FF2B5EF4-FFF2-40B4-BE49-F238E27FC236}">
                  <a16:creationId xmlns:a16="http://schemas.microsoft.com/office/drawing/2014/main" id="{560D5F9F-0F20-B84E-EBFF-5B33789755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752" y="3548643"/>
              <a:ext cx="3592496" cy="1115758"/>
            </a:xfrm>
            <a:prstGeom prst="rect">
              <a:avLst/>
            </a:prstGeom>
          </p:spPr>
        </p:pic>
        <p:pic>
          <p:nvPicPr>
            <p:cNvPr id="13" name="Picture 12">
              <a:extLst>
                <a:ext uri="{FF2B5EF4-FFF2-40B4-BE49-F238E27FC236}">
                  <a16:creationId xmlns:a16="http://schemas.microsoft.com/office/drawing/2014/main" id="{65E6E163-822B-F95B-7EF5-E012F38B69A1}"/>
                </a:ext>
              </a:extLst>
            </p:cNvPr>
            <p:cNvPicPr>
              <a:picLocks noChangeAspect="1"/>
            </p:cNvPicPr>
            <p:nvPr/>
          </p:nvPicPr>
          <p:blipFill rotWithShape="1">
            <a:blip r:embed="rId3"/>
            <a:srcRect t="12033" b="48138"/>
            <a:stretch/>
          </p:blipFill>
          <p:spPr>
            <a:xfrm>
              <a:off x="2667000" y="497680"/>
              <a:ext cx="6858000" cy="2731477"/>
            </a:xfrm>
            <a:prstGeom prst="rect">
              <a:avLst/>
            </a:prstGeom>
          </p:spPr>
        </p:pic>
        <p:pic>
          <p:nvPicPr>
            <p:cNvPr id="14" name="Picture 13" descr="A close up of a logo&#10;&#10;Description automatically generated">
              <a:extLst>
                <a:ext uri="{FF2B5EF4-FFF2-40B4-BE49-F238E27FC236}">
                  <a16:creationId xmlns:a16="http://schemas.microsoft.com/office/drawing/2014/main" id="{2CB6B31E-D056-ECDA-2CD8-61AD9AD37B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6066" y="2447749"/>
              <a:ext cx="4679868" cy="1202647"/>
            </a:xfrm>
            <a:prstGeom prst="rect">
              <a:avLst/>
            </a:prstGeom>
          </p:spPr>
        </p:pic>
      </p:grpSp>
      <p:sp>
        <p:nvSpPr>
          <p:cNvPr id="21" name="TextBox 20">
            <a:extLst>
              <a:ext uri="{FF2B5EF4-FFF2-40B4-BE49-F238E27FC236}">
                <a16:creationId xmlns:a16="http://schemas.microsoft.com/office/drawing/2014/main" id="{CE096CCB-4B56-A54A-70D7-1C715B0EBDCD}"/>
              </a:ext>
            </a:extLst>
          </p:cNvPr>
          <p:cNvSpPr txBox="1"/>
          <p:nvPr/>
        </p:nvSpPr>
        <p:spPr>
          <a:xfrm>
            <a:off x="5513614" y="2088854"/>
            <a:ext cx="1164771" cy="646331"/>
          </a:xfrm>
          <a:prstGeom prst="rect">
            <a:avLst/>
          </a:prstGeom>
          <a:noFill/>
        </p:spPr>
        <p:txBody>
          <a:bodyPr wrap="square" rtlCol="0">
            <a:spAutoFit/>
          </a:bodyPr>
          <a:lstStyle/>
          <a:p>
            <a:r>
              <a:rPr lang="en-US" sz="3600" dirty="0">
                <a:latin typeface="Walbaum Display" panose="02070503090703020303" pitchFamily="18" charset="0"/>
              </a:rPr>
              <a:t>THE</a:t>
            </a:r>
          </a:p>
        </p:txBody>
      </p:sp>
    </p:spTree>
    <p:extLst>
      <p:ext uri="{BB962C8B-B14F-4D97-AF65-F5344CB8AC3E}">
        <p14:creationId xmlns:p14="http://schemas.microsoft.com/office/powerpoint/2010/main" val="164521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VG icon for men shoes in 50s Vintage style">
            <a:extLst>
              <a:ext uri="{FF2B5EF4-FFF2-40B4-BE49-F238E27FC236}">
                <a16:creationId xmlns:a16="http://schemas.microsoft.com/office/drawing/2014/main" id="{833FAD87-A4C3-6D14-5A1B-917A0AE4F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371" y="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VG icon for men watch in 50s Vintage style">
            <a:extLst>
              <a:ext uri="{FF2B5EF4-FFF2-40B4-BE49-F238E27FC236}">
                <a16:creationId xmlns:a16="http://schemas.microsoft.com/office/drawing/2014/main" id="{79573334-B7F3-E1BD-46DC-3077484C0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272" y="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7EA4A61-1E29-B160-265C-E69E9EA5AC67}"/>
              </a:ext>
            </a:extLst>
          </p:cNvPr>
          <p:cNvPicPr>
            <a:picLocks noChangeAspect="1"/>
          </p:cNvPicPr>
          <p:nvPr/>
        </p:nvPicPr>
        <p:blipFill>
          <a:blip r:embed="rId4"/>
          <a:stretch>
            <a:fillRect/>
          </a:stretch>
        </p:blipFill>
        <p:spPr>
          <a:xfrm>
            <a:off x="4949975" y="0"/>
            <a:ext cx="2286198" cy="2286198"/>
          </a:xfrm>
          <a:prstGeom prst="rect">
            <a:avLst/>
          </a:prstGeom>
        </p:spPr>
      </p:pic>
      <p:pic>
        <p:nvPicPr>
          <p:cNvPr id="2058" name="Picture 10">
            <a:extLst>
              <a:ext uri="{FF2B5EF4-FFF2-40B4-BE49-F238E27FC236}">
                <a16:creationId xmlns:a16="http://schemas.microsoft.com/office/drawing/2014/main" id="{6059B286-3B25-C64B-F866-BF9D9A9A37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235777" y="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VG icon of a simple women's diamond ring in a 50's vintage style, no shadows, no model wearing the item">
            <a:extLst>
              <a:ext uri="{FF2B5EF4-FFF2-40B4-BE49-F238E27FC236}">
                <a16:creationId xmlns:a16="http://schemas.microsoft.com/office/drawing/2014/main" id="{F0CD463B-BE5B-FA61-EC7A-8E40DD8F9B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371" y="22860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VG icon of women's sunglasses in a 50's vintage style, no shadows, no model wearing the item">
            <a:extLst>
              <a:ext uri="{FF2B5EF4-FFF2-40B4-BE49-F238E27FC236}">
                <a16:creationId xmlns:a16="http://schemas.microsoft.com/office/drawing/2014/main" id="{E40E9DAB-8CEE-6DD8-D53B-4E2184057D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3876" y="22860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VG icon of a women's blouse in a 50's vintage style">
            <a:extLst>
              <a:ext uri="{FF2B5EF4-FFF2-40B4-BE49-F238E27FC236}">
                <a16:creationId xmlns:a16="http://schemas.microsoft.com/office/drawing/2014/main" id="{9D41D054-6DCB-46FE-49F7-EEF8E0715D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9381" y="22860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VG icon of a women's purse in a 50's vintage style, no shadows, no model wearing the item">
            <a:extLst>
              <a:ext uri="{FF2B5EF4-FFF2-40B4-BE49-F238E27FC236}">
                <a16:creationId xmlns:a16="http://schemas.microsoft.com/office/drawing/2014/main" id="{7CB11B36-D1A9-A867-D4A1-7BA2557E0C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5777" y="22860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CBA2EA72-C1E2-E208-3817-CCCBF8C1FA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9520391" y="22860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SVG icon of women's heels in a 50's vintage style">
            <a:extLst>
              <a:ext uri="{FF2B5EF4-FFF2-40B4-BE49-F238E27FC236}">
                <a16:creationId xmlns:a16="http://schemas.microsoft.com/office/drawing/2014/main" id="{1666B2BE-B0EE-96DB-D997-0161701695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371"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SVG icon of men's pants in a 50's vintage style">
            <a:extLst>
              <a:ext uri="{FF2B5EF4-FFF2-40B4-BE49-F238E27FC236}">
                <a16:creationId xmlns:a16="http://schemas.microsoft.com/office/drawing/2014/main" id="{30EA1FBE-B51E-8605-6D52-40A4B7FF01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20391" y="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SVG icon of a men's tie in a 50's vintage style">
            <a:extLst>
              <a:ext uri="{FF2B5EF4-FFF2-40B4-BE49-F238E27FC236}">
                <a16:creationId xmlns:a16="http://schemas.microsoft.com/office/drawing/2014/main" id="{04DA5704-CCCF-ED19-8FEE-1C17D159EF8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62589"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SVG icon of a men's fedora hat in a 50's vintage style">
            <a:extLst>
              <a:ext uri="{FF2B5EF4-FFF2-40B4-BE49-F238E27FC236}">
                <a16:creationId xmlns:a16="http://schemas.microsoft.com/office/drawing/2014/main" id="{F954B3D1-F7D0-3F19-92C2-FDD5E3796B0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7896"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SVG icon of a men's coat in a 50's vintage, hand-drawn style">
            <a:extLst>
              <a:ext uri="{FF2B5EF4-FFF2-40B4-BE49-F238E27FC236}">
                <a16:creationId xmlns:a16="http://schemas.microsoft.com/office/drawing/2014/main" id="{6857E2A3-69E1-5468-436D-910AE457E42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31421"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SVG icon of a women's skirt in a 50's vintage, hand-drawn style">
            <a:extLst>
              <a:ext uri="{FF2B5EF4-FFF2-40B4-BE49-F238E27FC236}">
                <a16:creationId xmlns:a16="http://schemas.microsoft.com/office/drawing/2014/main" id="{C1E19006-43BA-E528-2054-58EEA760B8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12966"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708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B30E2C-0473-7BE4-5263-2854AE6ACCEE}"/>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49341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BA28CB-3321-B51F-8064-A210559321FD}"/>
              </a:ext>
            </a:extLst>
          </p:cNvPr>
          <p:cNvSpPr/>
          <p:nvPr/>
        </p:nvSpPr>
        <p:spPr>
          <a:xfrm>
            <a:off x="2667000" y="0"/>
            <a:ext cx="6858000" cy="6858000"/>
          </a:xfrm>
          <a:prstGeom prst="rect">
            <a:avLst/>
          </a:prstGeom>
          <a:solidFill>
            <a:srgbClr val="FCED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lar object with holes in it&#10;&#10;Description automatically generated">
            <a:extLst>
              <a:ext uri="{FF2B5EF4-FFF2-40B4-BE49-F238E27FC236}">
                <a16:creationId xmlns:a16="http://schemas.microsoft.com/office/drawing/2014/main" id="{3353D66C-F8E3-4C31-62C9-642DF199F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pic>
        <p:nvPicPr>
          <p:cNvPr id="35" name="Picture 34" descr="A black hat on a black background&#10;&#10;Description automatically generated">
            <a:extLst>
              <a:ext uri="{FF2B5EF4-FFF2-40B4-BE49-F238E27FC236}">
                <a16:creationId xmlns:a16="http://schemas.microsoft.com/office/drawing/2014/main" id="{B1CEA03E-44C8-24E0-F326-24E5C15E4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47750"/>
            <a:ext cx="4762500" cy="4762500"/>
          </a:xfrm>
          <a:prstGeom prst="rect">
            <a:avLst/>
          </a:prstGeom>
        </p:spPr>
      </p:pic>
    </p:spTree>
    <p:extLst>
      <p:ext uri="{BB962C8B-B14F-4D97-AF65-F5344CB8AC3E}">
        <p14:creationId xmlns:p14="http://schemas.microsoft.com/office/powerpoint/2010/main" val="3514933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F403F-B284-C5F5-7FC3-49EFAD5086CB}"/>
              </a:ext>
            </a:extLst>
          </p:cNvPr>
          <p:cNvSpPr>
            <a:spLocks noGrp="1"/>
          </p:cNvSpPr>
          <p:nvPr>
            <p:ph type="title"/>
          </p:nvPr>
        </p:nvSpPr>
        <p:spPr/>
        <p:txBody>
          <a:bodyPr/>
          <a:lstStyle/>
          <a:p>
            <a:r>
              <a:rPr lang="en-US" dirty="0"/>
              <a:t>Ideas</a:t>
            </a:r>
          </a:p>
        </p:txBody>
      </p:sp>
      <p:sp>
        <p:nvSpPr>
          <p:cNvPr id="3" name="Content Placeholder 2">
            <a:extLst>
              <a:ext uri="{FF2B5EF4-FFF2-40B4-BE49-F238E27FC236}">
                <a16:creationId xmlns:a16="http://schemas.microsoft.com/office/drawing/2014/main" id="{01E836F7-0F80-4771-96F2-0384EA014518}"/>
              </a:ext>
            </a:extLst>
          </p:cNvPr>
          <p:cNvSpPr>
            <a:spLocks noGrp="1"/>
          </p:cNvSpPr>
          <p:nvPr>
            <p:ph idx="1"/>
          </p:nvPr>
        </p:nvSpPr>
        <p:spPr/>
        <p:txBody>
          <a:bodyPr/>
          <a:lstStyle/>
          <a:p>
            <a:r>
              <a:rPr lang="en-US" dirty="0"/>
              <a:t>Train an LLM to recognize Brands / Product Sizes?</a:t>
            </a:r>
          </a:p>
          <a:p>
            <a:r>
              <a:rPr lang="en-US" dirty="0"/>
              <a:t>Use automated Google Search to find brand icons and text logos</a:t>
            </a:r>
          </a:p>
          <a:p>
            <a:r>
              <a:rPr lang="en-US" dirty="0"/>
              <a:t>Use Gemini LLM to obtain information from clothing items.</a:t>
            </a:r>
          </a:p>
          <a:p>
            <a:pPr marL="0" indent="0">
              <a:buNone/>
            </a:pPr>
            <a:endParaRPr lang="en-US" dirty="0"/>
          </a:p>
        </p:txBody>
      </p:sp>
    </p:spTree>
    <p:extLst>
      <p:ext uri="{BB962C8B-B14F-4D97-AF65-F5344CB8AC3E}">
        <p14:creationId xmlns:p14="http://schemas.microsoft.com/office/powerpoint/2010/main" val="2744771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37" name="Group 8236">
            <a:extLst>
              <a:ext uri="{FF2B5EF4-FFF2-40B4-BE49-F238E27FC236}">
                <a16:creationId xmlns:a16="http://schemas.microsoft.com/office/drawing/2014/main" id="{89CD02E2-A510-9F20-20EA-AA485ADB3124}"/>
              </a:ext>
            </a:extLst>
          </p:cNvPr>
          <p:cNvGrpSpPr/>
          <p:nvPr/>
        </p:nvGrpSpPr>
        <p:grpSpPr>
          <a:xfrm>
            <a:off x="3223278" y="1121234"/>
            <a:ext cx="5805382" cy="9165766"/>
            <a:chOff x="3223278" y="1121234"/>
            <a:chExt cx="5805382" cy="9165766"/>
          </a:xfrm>
        </p:grpSpPr>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43686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F06322C9-7E54-9456-DBF0-D265F2D482BD}"/>
                </a:ext>
              </a:extLst>
            </p:cNvPr>
            <p:cNvSpPr/>
            <p:nvPr/>
          </p:nvSpPr>
          <p:spPr>
            <a:xfrm>
              <a:off x="3223278" y="1121234"/>
              <a:ext cx="5805382" cy="91657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3" name="TextBox 2">
              <a:extLst>
                <a:ext uri="{FF2B5EF4-FFF2-40B4-BE49-F238E27FC236}">
                  <a16:creationId xmlns:a16="http://schemas.microsoft.com/office/drawing/2014/main" id="{54E6E6E9-D744-08FA-7CCC-923306B86172}"/>
                </a:ext>
              </a:extLst>
            </p:cNvPr>
            <p:cNvSpPr txBox="1"/>
            <p:nvPr/>
          </p:nvSpPr>
          <p:spPr>
            <a:xfrm>
              <a:off x="5043292" y="1711240"/>
              <a:ext cx="616228" cy="400110"/>
            </a:xfrm>
            <a:prstGeom prst="rect">
              <a:avLst/>
            </a:prstGeom>
            <a:noFill/>
          </p:spPr>
          <p:txBody>
            <a:bodyPr wrap="square" rtlCol="0">
              <a:spAutoFit/>
            </a:bodyPr>
            <a:lstStyle/>
            <a:p>
              <a:pPr algn="ctr"/>
              <a:r>
                <a:rPr lang="en-US" sz="2000" dirty="0">
                  <a:cs typeface="Dreaming Outloud Script Pro" panose="03050502040304050704" pitchFamily="66" charset="0"/>
                </a:rPr>
                <a:t>Hi, </a:t>
              </a:r>
            </a:p>
          </p:txBody>
        </p:sp>
        <p:sp>
          <p:nvSpPr>
            <p:cNvPr id="4" name="Rectangle: Rounded Corners 3">
              <a:extLst>
                <a:ext uri="{FF2B5EF4-FFF2-40B4-BE49-F238E27FC236}">
                  <a16:creationId xmlns:a16="http://schemas.microsoft.com/office/drawing/2014/main" id="{4FB301AF-48C7-1B9A-5433-9C4BD1827374}"/>
                </a:ext>
              </a:extLst>
            </p:cNvPr>
            <p:cNvSpPr/>
            <p:nvPr/>
          </p:nvSpPr>
          <p:spPr>
            <a:xfrm>
              <a:off x="5695660" y="1695112"/>
              <a:ext cx="1504357"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cs typeface="Dreaming Outloud Script Pro" panose="03050502040304050704" pitchFamily="66" charset="0"/>
                </a:rPr>
                <a:t>Laurie </a:t>
              </a:r>
              <a:endParaRPr lang="en-US" dirty="0"/>
            </a:p>
          </p:txBody>
        </p:sp>
        <p:sp>
          <p:nvSpPr>
            <p:cNvPr id="5" name="Rectangle: Rounded Corners 4">
              <a:extLst>
                <a:ext uri="{FF2B5EF4-FFF2-40B4-BE49-F238E27FC236}">
                  <a16:creationId xmlns:a16="http://schemas.microsoft.com/office/drawing/2014/main" id="{3258C1A0-4FC2-E682-F15A-62E9C4AA32DC}"/>
                </a:ext>
              </a:extLst>
            </p:cNvPr>
            <p:cNvSpPr/>
            <p:nvPr/>
          </p:nvSpPr>
          <p:spPr>
            <a:xfrm>
              <a:off x="7255629" y="1703166"/>
              <a:ext cx="1504357"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chemeClr val="bg1">
                      <a:lumMod val="65000"/>
                    </a:schemeClr>
                  </a:solidFill>
                  <a:cs typeface="Dreaming Outloud Script Pro" panose="03050502040304050704" pitchFamily="66" charset="0"/>
                </a:rPr>
                <a:t>Last name</a:t>
              </a:r>
              <a:endParaRPr lang="en-US" dirty="0">
                <a:solidFill>
                  <a:schemeClr val="bg1">
                    <a:lumMod val="65000"/>
                  </a:schemeClr>
                </a:solidFill>
              </a:endParaRPr>
            </a:p>
          </p:txBody>
        </p:sp>
        <p:sp>
          <p:nvSpPr>
            <p:cNvPr id="10" name="Rectangle: Rounded Corners 9">
              <a:extLst>
                <a:ext uri="{FF2B5EF4-FFF2-40B4-BE49-F238E27FC236}">
                  <a16:creationId xmlns:a16="http://schemas.microsoft.com/office/drawing/2014/main" id="{6480AF70-0DB8-5751-3D1C-D052A39F04BE}"/>
                </a:ext>
              </a:extLst>
            </p:cNvPr>
            <p:cNvSpPr/>
            <p:nvPr/>
          </p:nvSpPr>
          <p:spPr>
            <a:xfrm>
              <a:off x="3556973" y="3937821"/>
              <a:ext cx="2539028"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Street</a:t>
              </a:r>
            </a:p>
          </p:txBody>
        </p:sp>
        <p:sp>
          <p:nvSpPr>
            <p:cNvPr id="11" name="Rectangle: Rounded Corners 10">
              <a:extLst>
                <a:ext uri="{FF2B5EF4-FFF2-40B4-BE49-F238E27FC236}">
                  <a16:creationId xmlns:a16="http://schemas.microsoft.com/office/drawing/2014/main" id="{8CAB34CC-5B08-A63A-BCB6-4217B882767A}"/>
                </a:ext>
              </a:extLst>
            </p:cNvPr>
            <p:cNvSpPr/>
            <p:nvPr/>
          </p:nvSpPr>
          <p:spPr>
            <a:xfrm>
              <a:off x="3561955" y="4548717"/>
              <a:ext cx="169164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State</a:t>
              </a:r>
            </a:p>
          </p:txBody>
        </p:sp>
        <p:sp>
          <p:nvSpPr>
            <p:cNvPr id="12" name="Rectangle: Rounded Corners 11">
              <a:extLst>
                <a:ext uri="{FF2B5EF4-FFF2-40B4-BE49-F238E27FC236}">
                  <a16:creationId xmlns:a16="http://schemas.microsoft.com/office/drawing/2014/main" id="{FB82F78C-AD93-7320-CB2C-AE16574AA98B}"/>
                </a:ext>
              </a:extLst>
            </p:cNvPr>
            <p:cNvSpPr/>
            <p:nvPr/>
          </p:nvSpPr>
          <p:spPr>
            <a:xfrm>
              <a:off x="5279892" y="4548717"/>
              <a:ext cx="169164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City</a:t>
              </a:r>
            </a:p>
          </p:txBody>
        </p:sp>
        <p:sp>
          <p:nvSpPr>
            <p:cNvPr id="13" name="Rectangle: Rounded Corners 12">
              <a:extLst>
                <a:ext uri="{FF2B5EF4-FFF2-40B4-BE49-F238E27FC236}">
                  <a16:creationId xmlns:a16="http://schemas.microsoft.com/office/drawing/2014/main" id="{28335160-A1F2-AE9F-B4A5-7D646F2418C2}"/>
                </a:ext>
              </a:extLst>
            </p:cNvPr>
            <p:cNvSpPr/>
            <p:nvPr/>
          </p:nvSpPr>
          <p:spPr>
            <a:xfrm>
              <a:off x="6997829" y="4548717"/>
              <a:ext cx="169164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Country</a:t>
              </a:r>
            </a:p>
          </p:txBody>
        </p:sp>
        <p:sp>
          <p:nvSpPr>
            <p:cNvPr id="14" name="Rectangle: Rounded Corners 13">
              <a:extLst>
                <a:ext uri="{FF2B5EF4-FFF2-40B4-BE49-F238E27FC236}">
                  <a16:creationId xmlns:a16="http://schemas.microsoft.com/office/drawing/2014/main" id="{76726FA7-E00B-F111-F3AA-7F042380DCA0}"/>
                </a:ext>
              </a:extLst>
            </p:cNvPr>
            <p:cNvSpPr/>
            <p:nvPr/>
          </p:nvSpPr>
          <p:spPr>
            <a:xfrm>
              <a:off x="6137530" y="3937821"/>
              <a:ext cx="82296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chemeClr val="bg1">
                      <a:lumMod val="65000"/>
                    </a:schemeClr>
                  </a:solidFill>
                </a:rPr>
                <a:t>External</a:t>
              </a:r>
              <a:br>
                <a:rPr lang="en-US" sz="1200" dirty="0">
                  <a:solidFill>
                    <a:schemeClr val="bg1">
                      <a:lumMod val="65000"/>
                    </a:schemeClr>
                  </a:solidFill>
                </a:rPr>
              </a:br>
              <a:r>
                <a:rPr lang="en-US" sz="1200" dirty="0">
                  <a:solidFill>
                    <a:schemeClr val="bg1">
                      <a:lumMod val="65000"/>
                    </a:schemeClr>
                  </a:solidFill>
                </a:rPr>
                <a:t>Number</a:t>
              </a:r>
            </a:p>
          </p:txBody>
        </p:sp>
        <p:sp>
          <p:nvSpPr>
            <p:cNvPr id="15" name="Rectangle: Rounded Corners 14">
              <a:extLst>
                <a:ext uri="{FF2B5EF4-FFF2-40B4-BE49-F238E27FC236}">
                  <a16:creationId xmlns:a16="http://schemas.microsoft.com/office/drawing/2014/main" id="{A8F79F66-F3B5-7F1E-DCEC-79B2B9C61B47}"/>
                </a:ext>
              </a:extLst>
            </p:cNvPr>
            <p:cNvSpPr/>
            <p:nvPr/>
          </p:nvSpPr>
          <p:spPr>
            <a:xfrm>
              <a:off x="7002019" y="3937821"/>
              <a:ext cx="82296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chemeClr val="bg1">
                      <a:lumMod val="65000"/>
                    </a:schemeClr>
                  </a:solidFill>
                </a:rPr>
                <a:t>Internal</a:t>
              </a:r>
              <a:br>
                <a:rPr lang="en-US" sz="1200" dirty="0">
                  <a:solidFill>
                    <a:schemeClr val="bg1">
                      <a:lumMod val="65000"/>
                    </a:schemeClr>
                  </a:solidFill>
                </a:rPr>
              </a:br>
              <a:r>
                <a:rPr lang="en-US" sz="1200" dirty="0">
                  <a:solidFill>
                    <a:schemeClr val="bg1">
                      <a:lumMod val="65000"/>
                    </a:schemeClr>
                  </a:solidFill>
                </a:rPr>
                <a:t>Number</a:t>
              </a:r>
            </a:p>
          </p:txBody>
        </p:sp>
        <p:sp>
          <p:nvSpPr>
            <p:cNvPr id="17" name="TextBox 16">
              <a:extLst>
                <a:ext uri="{FF2B5EF4-FFF2-40B4-BE49-F238E27FC236}">
                  <a16:creationId xmlns:a16="http://schemas.microsoft.com/office/drawing/2014/main" id="{98EA20D2-F631-8A06-641F-F89FDD6AF2B9}"/>
                </a:ext>
              </a:extLst>
            </p:cNvPr>
            <p:cNvSpPr txBox="1"/>
            <p:nvPr/>
          </p:nvSpPr>
          <p:spPr>
            <a:xfrm>
              <a:off x="3547867" y="3479553"/>
              <a:ext cx="5096261" cy="369332"/>
            </a:xfrm>
            <a:prstGeom prst="rect">
              <a:avLst/>
            </a:prstGeom>
            <a:noFill/>
          </p:spPr>
          <p:txBody>
            <a:bodyPr wrap="square">
              <a:spAutoFit/>
            </a:bodyPr>
            <a:lstStyle/>
            <a:p>
              <a:r>
                <a:rPr lang="en-US" sz="1800" b="1" dirty="0">
                  <a:solidFill>
                    <a:schemeClr val="tx1"/>
                  </a:solidFill>
                </a:rPr>
                <a:t>Shipping Address</a:t>
              </a:r>
              <a:endParaRPr lang="en-US" b="1" dirty="0"/>
            </a:p>
          </p:txBody>
        </p:sp>
        <p:sp>
          <p:nvSpPr>
            <p:cNvPr id="22" name="TextBox 21">
              <a:extLst>
                <a:ext uri="{FF2B5EF4-FFF2-40B4-BE49-F238E27FC236}">
                  <a16:creationId xmlns:a16="http://schemas.microsoft.com/office/drawing/2014/main" id="{12B7FB86-5FAE-176D-EA54-9BCFBAD4196E}"/>
                </a:ext>
              </a:extLst>
            </p:cNvPr>
            <p:cNvSpPr txBox="1"/>
            <p:nvPr/>
          </p:nvSpPr>
          <p:spPr>
            <a:xfrm>
              <a:off x="6212980" y="3310263"/>
              <a:ext cx="2588300"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i="1" dirty="0"/>
                <a:t>Change account  password</a:t>
              </a:r>
            </a:p>
          </p:txBody>
        </p:sp>
        <p:sp>
          <p:nvSpPr>
            <p:cNvPr id="26" name="Rectangle: Rounded Corners 25">
              <a:extLst>
                <a:ext uri="{FF2B5EF4-FFF2-40B4-BE49-F238E27FC236}">
                  <a16:creationId xmlns:a16="http://schemas.microsoft.com/office/drawing/2014/main" id="{FEFEE769-43A9-B515-5A0B-82DCFC74DF12}"/>
                </a:ext>
              </a:extLst>
            </p:cNvPr>
            <p:cNvSpPr/>
            <p:nvPr/>
          </p:nvSpPr>
          <p:spPr>
            <a:xfrm>
              <a:off x="7866509" y="3937821"/>
              <a:ext cx="82296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chemeClr val="bg1">
                      <a:lumMod val="65000"/>
                    </a:schemeClr>
                  </a:solidFill>
                </a:rPr>
                <a:t>Zip</a:t>
              </a:r>
              <a:br>
                <a:rPr lang="en-US" sz="1200" dirty="0">
                  <a:solidFill>
                    <a:schemeClr val="bg1">
                      <a:lumMod val="65000"/>
                    </a:schemeClr>
                  </a:solidFill>
                </a:rPr>
              </a:br>
              <a:r>
                <a:rPr lang="en-US" sz="1200" dirty="0">
                  <a:solidFill>
                    <a:schemeClr val="bg1">
                      <a:lumMod val="65000"/>
                    </a:schemeClr>
                  </a:solidFill>
                </a:rPr>
                <a:t>Number</a:t>
              </a:r>
            </a:p>
          </p:txBody>
        </p:sp>
        <p:grpSp>
          <p:nvGrpSpPr>
            <p:cNvPr id="8197" name="Group 8196">
              <a:extLst>
                <a:ext uri="{FF2B5EF4-FFF2-40B4-BE49-F238E27FC236}">
                  <a16:creationId xmlns:a16="http://schemas.microsoft.com/office/drawing/2014/main" id="{F8B4053E-F2BC-4FB3-F619-4AD3F0FE3CAB}"/>
                </a:ext>
              </a:extLst>
            </p:cNvPr>
            <p:cNvGrpSpPr>
              <a:grpSpLocks noChangeAspect="1"/>
            </p:cNvGrpSpPr>
            <p:nvPr/>
          </p:nvGrpSpPr>
          <p:grpSpPr>
            <a:xfrm>
              <a:off x="3637741" y="1757115"/>
              <a:ext cx="1353409" cy="1403250"/>
              <a:chOff x="3694991" y="1780403"/>
              <a:chExt cx="1281061" cy="1328238"/>
            </a:xfrm>
          </p:grpSpPr>
          <p:pic>
            <p:nvPicPr>
              <p:cNvPr id="2" name="Picture 1" descr="A photo of a cute brunette woman 26 years old. Face only, she is turning her head to look at the camera.">
                <a:extLst>
                  <a:ext uri="{FF2B5EF4-FFF2-40B4-BE49-F238E27FC236}">
                    <a16:creationId xmlns:a16="http://schemas.microsoft.com/office/drawing/2014/main" id="{6A1608B1-8301-EDDC-5320-A9A85E56A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708" t="455" r="3016" b="11270"/>
              <a:stretch>
                <a:fillRect/>
              </a:stretch>
            </p:blipFill>
            <p:spPr bwMode="auto">
              <a:xfrm>
                <a:off x="3694991" y="1780403"/>
                <a:ext cx="1099809" cy="1157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8" name="Group 57">
                <a:extLst>
                  <a:ext uri="{FF2B5EF4-FFF2-40B4-BE49-F238E27FC236}">
                    <a16:creationId xmlns:a16="http://schemas.microsoft.com/office/drawing/2014/main" id="{04B7F60D-5125-700F-96E3-5C6FE59298CA}"/>
                  </a:ext>
                </a:extLst>
              </p:cNvPr>
              <p:cNvGrpSpPr/>
              <p:nvPr/>
            </p:nvGrpSpPr>
            <p:grpSpPr>
              <a:xfrm>
                <a:off x="4523794" y="2651441"/>
                <a:ext cx="452258" cy="457200"/>
                <a:chOff x="4342542" y="3010232"/>
                <a:chExt cx="452258" cy="457200"/>
              </a:xfrm>
            </p:grpSpPr>
            <p:sp>
              <p:nvSpPr>
                <p:cNvPr id="48" name="Oval 47">
                  <a:extLst>
                    <a:ext uri="{FF2B5EF4-FFF2-40B4-BE49-F238E27FC236}">
                      <a16:creationId xmlns:a16="http://schemas.microsoft.com/office/drawing/2014/main" id="{A7A10418-B759-6C78-82A8-3BF61716CEB3}"/>
                    </a:ext>
                  </a:extLst>
                </p:cNvPr>
                <p:cNvSpPr/>
                <p:nvPr/>
              </p:nvSpPr>
              <p:spPr>
                <a:xfrm>
                  <a:off x="4342542" y="3010232"/>
                  <a:ext cx="452258" cy="4572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black background with a black square&#10;&#10;Description automatically generated with medium confidence">
                  <a:extLst>
                    <a:ext uri="{FF2B5EF4-FFF2-40B4-BE49-F238E27FC236}">
                      <a16:creationId xmlns:a16="http://schemas.microsoft.com/office/drawing/2014/main" id="{9E00BB4B-0421-4DAD-9D89-BCC27DBB9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283" y="3111343"/>
                  <a:ext cx="284775" cy="284775"/>
                </a:xfrm>
                <a:prstGeom prst="rect">
                  <a:avLst/>
                </a:prstGeom>
              </p:spPr>
            </p:pic>
          </p:grpSp>
        </p:grpSp>
        <p:sp>
          <p:nvSpPr>
            <p:cNvPr id="59" name="Rectangle: Rounded Corners 58">
              <a:extLst>
                <a:ext uri="{FF2B5EF4-FFF2-40B4-BE49-F238E27FC236}">
                  <a16:creationId xmlns:a16="http://schemas.microsoft.com/office/drawing/2014/main" id="{D508E361-BB86-B0C1-D94E-FA74ABAAFA02}"/>
                </a:ext>
              </a:extLst>
            </p:cNvPr>
            <p:cNvSpPr/>
            <p:nvPr/>
          </p:nvSpPr>
          <p:spPr>
            <a:xfrm>
              <a:off x="5172570" y="2241345"/>
              <a:ext cx="1728053"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email</a:t>
              </a:r>
            </a:p>
          </p:txBody>
        </p:sp>
        <p:sp>
          <p:nvSpPr>
            <p:cNvPr id="60" name="Rectangle: Rounded Corners 59">
              <a:extLst>
                <a:ext uri="{FF2B5EF4-FFF2-40B4-BE49-F238E27FC236}">
                  <a16:creationId xmlns:a16="http://schemas.microsoft.com/office/drawing/2014/main" id="{53B591CB-E092-B0A9-E289-5D62EDB78B72}"/>
                </a:ext>
              </a:extLst>
            </p:cNvPr>
            <p:cNvSpPr/>
            <p:nvPr/>
          </p:nvSpPr>
          <p:spPr>
            <a:xfrm>
              <a:off x="5172570" y="2776447"/>
              <a:ext cx="3587416"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dd/mm/</a:t>
              </a:r>
              <a:r>
                <a:rPr lang="en-US" dirty="0" err="1">
                  <a:solidFill>
                    <a:schemeClr val="bg1">
                      <a:lumMod val="65000"/>
                    </a:schemeClr>
                  </a:solidFill>
                </a:rPr>
                <a:t>yyyy</a:t>
              </a:r>
              <a:endParaRPr lang="en-US" dirty="0">
                <a:solidFill>
                  <a:schemeClr val="bg1">
                    <a:lumMod val="65000"/>
                  </a:schemeClr>
                </a:solidFill>
              </a:endParaRPr>
            </a:p>
          </p:txBody>
        </p:sp>
        <p:sp>
          <p:nvSpPr>
            <p:cNvPr id="62" name="TextBox 61">
              <a:extLst>
                <a:ext uri="{FF2B5EF4-FFF2-40B4-BE49-F238E27FC236}">
                  <a16:creationId xmlns:a16="http://schemas.microsoft.com/office/drawing/2014/main" id="{6B557767-478C-7333-CEAA-98204559989F}"/>
                </a:ext>
              </a:extLst>
            </p:cNvPr>
            <p:cNvSpPr txBox="1"/>
            <p:nvPr/>
          </p:nvSpPr>
          <p:spPr>
            <a:xfrm>
              <a:off x="3547867" y="5221304"/>
              <a:ext cx="5096261" cy="369332"/>
            </a:xfrm>
            <a:prstGeom prst="rect">
              <a:avLst/>
            </a:prstGeom>
            <a:noFill/>
          </p:spPr>
          <p:txBody>
            <a:bodyPr wrap="square">
              <a:spAutoFit/>
            </a:bodyPr>
            <a:lstStyle/>
            <a:p>
              <a:r>
                <a:rPr lang="en-US" b="1" dirty="0"/>
                <a:t>Payment Information</a:t>
              </a:r>
            </a:p>
          </p:txBody>
        </p:sp>
        <p:pic>
          <p:nvPicPr>
            <p:cNvPr id="1028" name="Picture 4" descr="CITYPNG.COM]Download PayPal Yellow Payment Button PNG – 2100×770 – Lavender  Cottage Cattery">
              <a:extLst>
                <a:ext uri="{FF2B5EF4-FFF2-40B4-BE49-F238E27FC236}">
                  <a16:creationId xmlns:a16="http://schemas.microsoft.com/office/drawing/2014/main" id="{1F70BD68-75B7-0185-99F6-35443FC50D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724" b="18371"/>
            <a:stretch/>
          </p:blipFill>
          <p:spPr bwMode="auto">
            <a:xfrm>
              <a:off x="3645642" y="5578295"/>
              <a:ext cx="3059874" cy="683322"/>
            </a:xfrm>
            <a:prstGeom prst="rect">
              <a:avLst/>
            </a:prstGeom>
            <a:noFill/>
            <a:extLst>
              <a:ext uri="{909E8E84-426E-40DD-AFC4-6F175D3DCCD1}">
                <a14:hiddenFill xmlns:a14="http://schemas.microsoft.com/office/drawing/2010/main">
                  <a:solidFill>
                    <a:srgbClr val="FFFFFF"/>
                  </a:solidFill>
                </a14:hiddenFill>
              </a:ext>
            </a:extLst>
          </p:spPr>
        </p:pic>
        <p:sp>
          <p:nvSpPr>
            <p:cNvPr id="8195" name="Rectangle: Rounded Corners 8194">
              <a:extLst>
                <a:ext uri="{FF2B5EF4-FFF2-40B4-BE49-F238E27FC236}">
                  <a16:creationId xmlns:a16="http://schemas.microsoft.com/office/drawing/2014/main" id="{8CA06B8E-3A25-3A6F-2683-5C587EB0BC27}"/>
                </a:ext>
              </a:extLst>
            </p:cNvPr>
            <p:cNvSpPr/>
            <p:nvPr/>
          </p:nvSpPr>
          <p:spPr>
            <a:xfrm>
              <a:off x="6960490" y="2243588"/>
              <a:ext cx="1799496"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Phone number</a:t>
              </a:r>
            </a:p>
          </p:txBody>
        </p:sp>
        <p:sp>
          <p:nvSpPr>
            <p:cNvPr id="8196" name="TextBox 8195">
              <a:extLst>
                <a:ext uri="{FF2B5EF4-FFF2-40B4-BE49-F238E27FC236}">
                  <a16:creationId xmlns:a16="http://schemas.microsoft.com/office/drawing/2014/main" id="{AC3A5B68-1729-9647-DC4A-0D77F2398103}"/>
                </a:ext>
              </a:extLst>
            </p:cNvPr>
            <p:cNvSpPr txBox="1"/>
            <p:nvPr/>
          </p:nvSpPr>
          <p:spPr>
            <a:xfrm>
              <a:off x="3567859" y="6387426"/>
              <a:ext cx="5199623" cy="1231106"/>
            </a:xfrm>
            <a:prstGeom prst="rect">
              <a:avLst/>
            </a:prstGeom>
            <a:noFill/>
          </p:spPr>
          <p:txBody>
            <a:bodyPr wrap="square">
              <a:spAutoFit/>
            </a:bodyPr>
            <a:lstStyle/>
            <a:p>
              <a:r>
                <a:rPr lang="en-US" b="1" dirty="0"/>
                <a:t>Personal Sizing Information</a:t>
              </a:r>
              <a:br>
                <a:rPr lang="en-US" b="1" dirty="0"/>
              </a:br>
              <a:r>
                <a:rPr lang="en-US" sz="1400" dirty="0">
                  <a:solidFill>
                    <a:schemeClr val="tx1">
                      <a:lumMod val="50000"/>
                      <a:lumOff val="50000"/>
                    </a:schemeClr>
                  </a:solidFill>
                </a:rPr>
                <a:t>Sharing this information helps us provide you with personalized recommendations on your feeds. Without it, you'll see a broader range of items that may not be the best fit for you. Take the measurements in centimeters. </a:t>
              </a:r>
              <a:endParaRPr lang="en-US" sz="2000" b="1" dirty="0">
                <a:solidFill>
                  <a:schemeClr val="tx1">
                    <a:lumMod val="50000"/>
                    <a:lumOff val="50000"/>
                  </a:schemeClr>
                </a:solidFill>
              </a:endParaRPr>
            </a:p>
          </p:txBody>
        </p:sp>
        <p:sp>
          <p:nvSpPr>
            <p:cNvPr id="8198" name="TextBox 8197">
              <a:extLst>
                <a:ext uri="{FF2B5EF4-FFF2-40B4-BE49-F238E27FC236}">
                  <a16:creationId xmlns:a16="http://schemas.microsoft.com/office/drawing/2014/main" id="{E99D4347-9FE0-3573-47FE-EE6AC38E9BAE}"/>
                </a:ext>
              </a:extLst>
            </p:cNvPr>
            <p:cNvSpPr txBox="1"/>
            <p:nvPr/>
          </p:nvSpPr>
          <p:spPr>
            <a:xfrm>
              <a:off x="3567859" y="1282815"/>
              <a:ext cx="5096261" cy="369332"/>
            </a:xfrm>
            <a:prstGeom prst="rect">
              <a:avLst/>
            </a:prstGeom>
            <a:noFill/>
          </p:spPr>
          <p:txBody>
            <a:bodyPr wrap="square">
              <a:spAutoFit/>
            </a:bodyPr>
            <a:lstStyle/>
            <a:p>
              <a:r>
                <a:rPr lang="en-US" sz="1800" b="1" dirty="0">
                  <a:solidFill>
                    <a:schemeClr val="tx1"/>
                  </a:solidFill>
                </a:rPr>
                <a:t>User Information</a:t>
              </a:r>
              <a:endParaRPr lang="en-US" b="1" dirty="0"/>
            </a:p>
          </p:txBody>
        </p:sp>
        <p:sp>
          <p:nvSpPr>
            <p:cNvPr id="8207" name="TextBox 8206">
              <a:extLst>
                <a:ext uri="{FF2B5EF4-FFF2-40B4-BE49-F238E27FC236}">
                  <a16:creationId xmlns:a16="http://schemas.microsoft.com/office/drawing/2014/main" id="{DCF704D1-7C40-D27A-B263-330E2B1B77A7}"/>
                </a:ext>
              </a:extLst>
            </p:cNvPr>
            <p:cNvSpPr txBox="1"/>
            <p:nvPr/>
          </p:nvSpPr>
          <p:spPr>
            <a:xfrm>
              <a:off x="3645642" y="7589258"/>
              <a:ext cx="2286000" cy="369332"/>
            </a:xfrm>
            <a:prstGeom prst="rect">
              <a:avLst/>
            </a:prstGeom>
            <a:noFill/>
          </p:spPr>
          <p:txBody>
            <a:bodyPr wrap="square">
              <a:spAutoFit/>
            </a:bodyPr>
            <a:lstStyle/>
            <a:p>
              <a:r>
                <a:rPr lang="en-US" b="1" dirty="0"/>
                <a:t>Men</a:t>
              </a:r>
              <a:endParaRPr lang="en-US" dirty="0"/>
            </a:p>
          </p:txBody>
        </p:sp>
        <p:sp>
          <p:nvSpPr>
            <p:cNvPr id="8208" name="TextBox 8207">
              <a:extLst>
                <a:ext uri="{FF2B5EF4-FFF2-40B4-BE49-F238E27FC236}">
                  <a16:creationId xmlns:a16="http://schemas.microsoft.com/office/drawing/2014/main" id="{EDC9213A-DE1D-1536-7902-56A6501818BF}"/>
                </a:ext>
              </a:extLst>
            </p:cNvPr>
            <p:cNvSpPr txBox="1"/>
            <p:nvPr/>
          </p:nvSpPr>
          <p:spPr>
            <a:xfrm>
              <a:off x="7594430" y="7628005"/>
              <a:ext cx="1070576" cy="369332"/>
            </a:xfrm>
            <a:prstGeom prst="rect">
              <a:avLst/>
            </a:prstGeom>
            <a:noFill/>
          </p:spPr>
          <p:txBody>
            <a:bodyPr wrap="square">
              <a:spAutoFit/>
            </a:bodyPr>
            <a:lstStyle/>
            <a:p>
              <a:r>
                <a:rPr lang="en-US" b="1" dirty="0"/>
                <a:t>Women</a:t>
              </a:r>
              <a:endParaRPr lang="en-US" dirty="0"/>
            </a:p>
          </p:txBody>
        </p:sp>
        <p:sp>
          <p:nvSpPr>
            <p:cNvPr id="8211" name="Rectangle: Rounded Corners 8210">
              <a:extLst>
                <a:ext uri="{FF2B5EF4-FFF2-40B4-BE49-F238E27FC236}">
                  <a16:creationId xmlns:a16="http://schemas.microsoft.com/office/drawing/2014/main" id="{74478452-A8FB-0772-E314-2B3A12BEAF92}"/>
                </a:ext>
              </a:extLst>
            </p:cNvPr>
            <p:cNvSpPr/>
            <p:nvPr/>
          </p:nvSpPr>
          <p:spPr>
            <a:xfrm>
              <a:off x="3575653" y="8449472"/>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Chest</a:t>
              </a:r>
            </a:p>
          </p:txBody>
        </p:sp>
        <p:sp>
          <p:nvSpPr>
            <p:cNvPr id="8214" name="Rectangle: Rounded Corners 8213">
              <a:extLst>
                <a:ext uri="{FF2B5EF4-FFF2-40B4-BE49-F238E27FC236}">
                  <a16:creationId xmlns:a16="http://schemas.microsoft.com/office/drawing/2014/main" id="{A4ED3DB7-C459-999A-BEBB-1DD8AA5B1712}"/>
                </a:ext>
              </a:extLst>
            </p:cNvPr>
            <p:cNvSpPr/>
            <p:nvPr/>
          </p:nvSpPr>
          <p:spPr>
            <a:xfrm>
              <a:off x="3575653" y="934092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Hips</a:t>
              </a:r>
            </a:p>
          </p:txBody>
        </p:sp>
        <p:sp>
          <p:nvSpPr>
            <p:cNvPr id="8216" name="Rectangle: Rounded Corners 8215">
              <a:extLst>
                <a:ext uri="{FF2B5EF4-FFF2-40B4-BE49-F238E27FC236}">
                  <a16:creationId xmlns:a16="http://schemas.microsoft.com/office/drawing/2014/main" id="{AD4569AD-137D-9E31-5675-4CFFF9DDA75F}"/>
                </a:ext>
              </a:extLst>
            </p:cNvPr>
            <p:cNvSpPr/>
            <p:nvPr/>
          </p:nvSpPr>
          <p:spPr>
            <a:xfrm>
              <a:off x="3575653" y="801936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Head</a:t>
              </a:r>
            </a:p>
          </p:txBody>
        </p:sp>
        <p:sp>
          <p:nvSpPr>
            <p:cNvPr id="8223" name="Rectangle: Rounded Corners 8222">
              <a:extLst>
                <a:ext uri="{FF2B5EF4-FFF2-40B4-BE49-F238E27FC236}">
                  <a16:creationId xmlns:a16="http://schemas.microsoft.com/office/drawing/2014/main" id="{983DCE16-3640-DD7A-91A2-DCD5C20FC9F4}"/>
                </a:ext>
              </a:extLst>
            </p:cNvPr>
            <p:cNvSpPr/>
            <p:nvPr/>
          </p:nvSpPr>
          <p:spPr>
            <a:xfrm>
              <a:off x="3575653" y="9784131"/>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Shoes</a:t>
              </a:r>
            </a:p>
          </p:txBody>
        </p:sp>
        <p:sp>
          <p:nvSpPr>
            <p:cNvPr id="8225" name="Rectangle: Rounded Corners 8224">
              <a:extLst>
                <a:ext uri="{FF2B5EF4-FFF2-40B4-BE49-F238E27FC236}">
                  <a16:creationId xmlns:a16="http://schemas.microsoft.com/office/drawing/2014/main" id="{B70A51C0-6B5B-3E27-878F-7760249F9906}"/>
                </a:ext>
              </a:extLst>
            </p:cNvPr>
            <p:cNvSpPr/>
            <p:nvPr/>
          </p:nvSpPr>
          <p:spPr>
            <a:xfrm>
              <a:off x="7579294" y="845988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Bust</a:t>
              </a:r>
            </a:p>
          </p:txBody>
        </p:sp>
        <p:sp>
          <p:nvSpPr>
            <p:cNvPr id="8228" name="Rectangle: Rounded Corners 8227">
              <a:extLst>
                <a:ext uri="{FF2B5EF4-FFF2-40B4-BE49-F238E27FC236}">
                  <a16:creationId xmlns:a16="http://schemas.microsoft.com/office/drawing/2014/main" id="{F5E8C2C6-E75F-5DD0-24A0-C9C45094D49D}"/>
                </a:ext>
              </a:extLst>
            </p:cNvPr>
            <p:cNvSpPr/>
            <p:nvPr/>
          </p:nvSpPr>
          <p:spPr>
            <a:xfrm>
              <a:off x="7579294" y="890040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Waist</a:t>
              </a:r>
            </a:p>
          </p:txBody>
        </p:sp>
        <p:sp>
          <p:nvSpPr>
            <p:cNvPr id="8229" name="Rectangle: Rounded Corners 8228">
              <a:extLst>
                <a:ext uri="{FF2B5EF4-FFF2-40B4-BE49-F238E27FC236}">
                  <a16:creationId xmlns:a16="http://schemas.microsoft.com/office/drawing/2014/main" id="{885A1DCF-F77E-49F3-F507-14B844342AC6}"/>
                </a:ext>
              </a:extLst>
            </p:cNvPr>
            <p:cNvSpPr/>
            <p:nvPr/>
          </p:nvSpPr>
          <p:spPr>
            <a:xfrm>
              <a:off x="7579294" y="934092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Hips</a:t>
              </a:r>
            </a:p>
          </p:txBody>
        </p:sp>
        <p:sp>
          <p:nvSpPr>
            <p:cNvPr id="8230" name="Rectangle: Rounded Corners 8229">
              <a:extLst>
                <a:ext uri="{FF2B5EF4-FFF2-40B4-BE49-F238E27FC236}">
                  <a16:creationId xmlns:a16="http://schemas.microsoft.com/office/drawing/2014/main" id="{AAE7226D-76C5-4C99-4B36-14990C2E1376}"/>
                </a:ext>
              </a:extLst>
            </p:cNvPr>
            <p:cNvSpPr/>
            <p:nvPr/>
          </p:nvSpPr>
          <p:spPr>
            <a:xfrm>
              <a:off x="7579294" y="801936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Head</a:t>
              </a:r>
            </a:p>
          </p:txBody>
        </p:sp>
        <p:sp>
          <p:nvSpPr>
            <p:cNvPr id="8231" name="Rectangle: Rounded Corners 8230">
              <a:extLst>
                <a:ext uri="{FF2B5EF4-FFF2-40B4-BE49-F238E27FC236}">
                  <a16:creationId xmlns:a16="http://schemas.microsoft.com/office/drawing/2014/main" id="{0089C42A-60DA-2186-864F-11B5461A8EBF}"/>
                </a:ext>
              </a:extLst>
            </p:cNvPr>
            <p:cNvSpPr/>
            <p:nvPr/>
          </p:nvSpPr>
          <p:spPr>
            <a:xfrm>
              <a:off x="7579294" y="9781446"/>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Shoes</a:t>
              </a:r>
            </a:p>
          </p:txBody>
        </p:sp>
        <p:pic>
          <p:nvPicPr>
            <p:cNvPr id="1030" name="Picture 6" descr="Create an image of a simple black silhouette of a human figure with a round head, arms extended outwards and legs apart, resembling the shape of a star. The background should be plain white.">
              <a:extLst>
                <a:ext uri="{FF2B5EF4-FFF2-40B4-BE49-F238E27FC236}">
                  <a16:creationId xmlns:a16="http://schemas.microsoft.com/office/drawing/2014/main" id="{1C0FDF12-78B9-5B9F-8A6D-87FA4D175FE2}"/>
                </a:ext>
              </a:extLst>
            </p:cNvPr>
            <p:cNvPicPr>
              <a:picLocks noChangeAspect="1" noChangeArrowheads="1"/>
            </p:cNvPicPr>
            <p:nvPr/>
          </p:nvPicPr>
          <p:blipFill rotWithShape="1">
            <a:blip r:embed="rId6">
              <a:clrChange>
                <a:clrFrom>
                  <a:srgbClr val="FAFAFA"/>
                </a:clrFrom>
                <a:clrTo>
                  <a:srgbClr val="FAFAFA">
                    <a:alpha val="0"/>
                  </a:srgbClr>
                </a:clrTo>
              </a:clrChange>
              <a:extLst>
                <a:ext uri="{28A0092B-C50C-407E-A947-70E740481C1C}">
                  <a14:useLocalDpi xmlns:a14="http://schemas.microsoft.com/office/drawing/2010/main" val="0"/>
                </a:ext>
              </a:extLst>
            </a:blip>
            <a:srcRect l="17102" t="10793" r="15610" b="12271"/>
            <a:stretch/>
          </p:blipFill>
          <p:spPr bwMode="auto">
            <a:xfrm>
              <a:off x="5091015" y="7831172"/>
              <a:ext cx="2044909" cy="2338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9">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1"/>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6">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FB401F05-C6CB-AA46-9EA3-7B9B1A199177}"/>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3EB2E72-E0DD-D26B-3188-6EE96720F470}"/>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1"/>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11690BAA-46BE-B689-66E0-4ACD37750896}"/>
                </a:ext>
              </a:extLst>
            </p:cNvPr>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F1FA7C63-73A6-0ABF-FADE-A45FF1C09258}"/>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27BFF0C2-0475-3CE3-94E1-A61829C72AD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1"/>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4" name="Picture 8223">
              <a:extLst>
                <a:ext uri="{FF2B5EF4-FFF2-40B4-BE49-F238E27FC236}">
                  <a16:creationId xmlns:a16="http://schemas.microsoft.com/office/drawing/2014/main" id="{B5E32B75-37FC-AFBE-CE74-9AC3F0EB7DD7}"/>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6" name="Group 8225">
            <a:extLst>
              <a:ext uri="{FF2B5EF4-FFF2-40B4-BE49-F238E27FC236}">
                <a16:creationId xmlns:a16="http://schemas.microsoft.com/office/drawing/2014/main" id="{685CEBA4-3902-FD2E-FCEA-626D63E98A42}"/>
              </a:ext>
            </a:extLst>
          </p:cNvPr>
          <p:cNvGrpSpPr/>
          <p:nvPr/>
        </p:nvGrpSpPr>
        <p:grpSpPr>
          <a:xfrm>
            <a:off x="187003" y="4339144"/>
            <a:ext cx="2439888" cy="594359"/>
            <a:chOff x="1" y="3947550"/>
            <a:chExt cx="2439888" cy="685799"/>
          </a:xfrm>
        </p:grpSpPr>
        <p:sp>
          <p:nvSpPr>
            <p:cNvPr id="8227" name="Rectangle 8226">
              <a:extLst>
                <a:ext uri="{FF2B5EF4-FFF2-40B4-BE49-F238E27FC236}">
                  <a16:creationId xmlns:a16="http://schemas.microsoft.com/office/drawing/2014/main" id="{40B408E0-D11D-02BE-6155-99476A0BF52C}"/>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32" name="Picture 8231">
              <a:extLst>
                <a:ext uri="{FF2B5EF4-FFF2-40B4-BE49-F238E27FC236}">
                  <a16:creationId xmlns:a16="http://schemas.microsoft.com/office/drawing/2014/main" id="{92DA786C-B18F-19FD-21E8-3995EF2BF818}"/>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33" name="Group 8232">
            <a:extLst>
              <a:ext uri="{FF2B5EF4-FFF2-40B4-BE49-F238E27FC236}">
                <a16:creationId xmlns:a16="http://schemas.microsoft.com/office/drawing/2014/main" id="{278FB37E-EE4A-E62D-6ADA-65458B1CD0AF}"/>
              </a:ext>
            </a:extLst>
          </p:cNvPr>
          <p:cNvGrpSpPr/>
          <p:nvPr/>
        </p:nvGrpSpPr>
        <p:grpSpPr>
          <a:xfrm>
            <a:off x="187003" y="4969898"/>
            <a:ext cx="2439888" cy="594360"/>
            <a:chOff x="1" y="4758256"/>
            <a:chExt cx="2439888" cy="685800"/>
          </a:xfrm>
        </p:grpSpPr>
        <p:sp>
          <p:nvSpPr>
            <p:cNvPr id="8234" name="Rectangle 8233">
              <a:extLst>
                <a:ext uri="{FF2B5EF4-FFF2-40B4-BE49-F238E27FC236}">
                  <a16:creationId xmlns:a16="http://schemas.microsoft.com/office/drawing/2014/main" id="{20F56830-45B6-BACB-8F1E-416A0BC53BC9}"/>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1"/>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35" name="Picture 8234">
              <a:extLst>
                <a:ext uri="{FF2B5EF4-FFF2-40B4-BE49-F238E27FC236}">
                  <a16:creationId xmlns:a16="http://schemas.microsoft.com/office/drawing/2014/main" id="{4A0B5F12-F516-9766-EA51-643932E635A1}"/>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9" name="Group 8238">
            <a:extLst>
              <a:ext uri="{FF2B5EF4-FFF2-40B4-BE49-F238E27FC236}">
                <a16:creationId xmlns:a16="http://schemas.microsoft.com/office/drawing/2014/main" id="{0D612A6B-5489-73DB-E4D9-AA34461F6CF7}"/>
              </a:ext>
            </a:extLst>
          </p:cNvPr>
          <p:cNvGrpSpPr/>
          <p:nvPr/>
        </p:nvGrpSpPr>
        <p:grpSpPr>
          <a:xfrm>
            <a:off x="176680" y="3703392"/>
            <a:ext cx="2439888" cy="594359"/>
            <a:chOff x="1" y="3947549"/>
            <a:chExt cx="2439888" cy="685799"/>
          </a:xfrm>
        </p:grpSpPr>
        <p:sp>
          <p:nvSpPr>
            <p:cNvPr id="8240" name="Rectangle 8239">
              <a:extLst>
                <a:ext uri="{FF2B5EF4-FFF2-40B4-BE49-F238E27FC236}">
                  <a16:creationId xmlns:a16="http://schemas.microsoft.com/office/drawing/2014/main" id="{22BD498F-2271-CB4D-4F4B-BE229835FC0C}"/>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41" name="Picture 8240">
              <a:extLst>
                <a:ext uri="{FF2B5EF4-FFF2-40B4-BE49-F238E27FC236}">
                  <a16:creationId xmlns:a16="http://schemas.microsoft.com/office/drawing/2014/main" id="{8F8B1552-6642-AF31-A037-9A74F137B081}"/>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463674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74B460-36AB-598E-AB89-951F3BFC1BF9}"/>
              </a:ext>
            </a:extLst>
          </p:cNvPr>
          <p:cNvSpPr txBox="1"/>
          <p:nvPr/>
        </p:nvSpPr>
        <p:spPr>
          <a:xfrm>
            <a:off x="1408471" y="1320472"/>
            <a:ext cx="4495800" cy="369332"/>
          </a:xfrm>
          <a:prstGeom prst="rect">
            <a:avLst/>
          </a:prstGeom>
          <a:noFill/>
        </p:spPr>
        <p:txBody>
          <a:bodyPr wrap="square" rtlCol="0">
            <a:spAutoFit/>
          </a:bodyPr>
          <a:lstStyle/>
          <a:p>
            <a:r>
              <a:rPr lang="en-US" dirty="0"/>
              <a:t>Thank you!</a:t>
            </a:r>
          </a:p>
        </p:txBody>
      </p:sp>
    </p:spTree>
    <p:extLst>
      <p:ext uri="{BB962C8B-B14F-4D97-AF65-F5344CB8AC3E}">
        <p14:creationId xmlns:p14="http://schemas.microsoft.com/office/powerpoint/2010/main" val="1635109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37" name="Group 8236">
            <a:extLst>
              <a:ext uri="{FF2B5EF4-FFF2-40B4-BE49-F238E27FC236}">
                <a16:creationId xmlns:a16="http://schemas.microsoft.com/office/drawing/2014/main" id="{89CD02E2-A510-9F20-20EA-AA485ADB3124}"/>
              </a:ext>
            </a:extLst>
          </p:cNvPr>
          <p:cNvGrpSpPr/>
          <p:nvPr/>
        </p:nvGrpSpPr>
        <p:grpSpPr>
          <a:xfrm>
            <a:off x="3223278" y="-2880332"/>
            <a:ext cx="5805382" cy="9165766"/>
            <a:chOff x="3223278" y="1121234"/>
            <a:chExt cx="5805382" cy="9165766"/>
          </a:xfrm>
        </p:grpSpPr>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43686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F06322C9-7E54-9456-DBF0-D265F2D482BD}"/>
                </a:ext>
              </a:extLst>
            </p:cNvPr>
            <p:cNvSpPr/>
            <p:nvPr/>
          </p:nvSpPr>
          <p:spPr>
            <a:xfrm>
              <a:off x="3223278" y="1121234"/>
              <a:ext cx="5805382" cy="91657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3" name="TextBox 2">
              <a:extLst>
                <a:ext uri="{FF2B5EF4-FFF2-40B4-BE49-F238E27FC236}">
                  <a16:creationId xmlns:a16="http://schemas.microsoft.com/office/drawing/2014/main" id="{54E6E6E9-D744-08FA-7CCC-923306B86172}"/>
                </a:ext>
              </a:extLst>
            </p:cNvPr>
            <p:cNvSpPr txBox="1"/>
            <p:nvPr/>
          </p:nvSpPr>
          <p:spPr>
            <a:xfrm>
              <a:off x="5043292" y="1711240"/>
              <a:ext cx="616228" cy="400110"/>
            </a:xfrm>
            <a:prstGeom prst="rect">
              <a:avLst/>
            </a:prstGeom>
            <a:noFill/>
          </p:spPr>
          <p:txBody>
            <a:bodyPr wrap="square" rtlCol="0">
              <a:spAutoFit/>
            </a:bodyPr>
            <a:lstStyle/>
            <a:p>
              <a:pPr algn="ctr"/>
              <a:r>
                <a:rPr lang="en-US" sz="2000" dirty="0">
                  <a:cs typeface="Dreaming Outloud Script Pro" panose="03050502040304050704" pitchFamily="66" charset="0"/>
                </a:rPr>
                <a:t>Hi, </a:t>
              </a:r>
            </a:p>
          </p:txBody>
        </p:sp>
        <p:sp>
          <p:nvSpPr>
            <p:cNvPr id="4" name="Rectangle: Rounded Corners 3">
              <a:extLst>
                <a:ext uri="{FF2B5EF4-FFF2-40B4-BE49-F238E27FC236}">
                  <a16:creationId xmlns:a16="http://schemas.microsoft.com/office/drawing/2014/main" id="{4FB301AF-48C7-1B9A-5433-9C4BD1827374}"/>
                </a:ext>
              </a:extLst>
            </p:cNvPr>
            <p:cNvSpPr/>
            <p:nvPr/>
          </p:nvSpPr>
          <p:spPr>
            <a:xfrm>
              <a:off x="5695660" y="1695112"/>
              <a:ext cx="1504357"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cs typeface="Dreaming Outloud Script Pro" panose="03050502040304050704" pitchFamily="66" charset="0"/>
                </a:rPr>
                <a:t>Laurie </a:t>
              </a:r>
              <a:endParaRPr lang="en-US" dirty="0"/>
            </a:p>
          </p:txBody>
        </p:sp>
        <p:sp>
          <p:nvSpPr>
            <p:cNvPr id="5" name="Rectangle: Rounded Corners 4">
              <a:extLst>
                <a:ext uri="{FF2B5EF4-FFF2-40B4-BE49-F238E27FC236}">
                  <a16:creationId xmlns:a16="http://schemas.microsoft.com/office/drawing/2014/main" id="{3258C1A0-4FC2-E682-F15A-62E9C4AA32DC}"/>
                </a:ext>
              </a:extLst>
            </p:cNvPr>
            <p:cNvSpPr/>
            <p:nvPr/>
          </p:nvSpPr>
          <p:spPr>
            <a:xfrm>
              <a:off x="7255629" y="1703166"/>
              <a:ext cx="1504357"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chemeClr val="bg1">
                      <a:lumMod val="65000"/>
                    </a:schemeClr>
                  </a:solidFill>
                  <a:cs typeface="Dreaming Outloud Script Pro" panose="03050502040304050704" pitchFamily="66" charset="0"/>
                </a:rPr>
                <a:t>Last name</a:t>
              </a:r>
              <a:endParaRPr lang="en-US" dirty="0">
                <a:solidFill>
                  <a:schemeClr val="bg1">
                    <a:lumMod val="65000"/>
                  </a:schemeClr>
                </a:solidFill>
              </a:endParaRPr>
            </a:p>
          </p:txBody>
        </p:sp>
        <p:sp>
          <p:nvSpPr>
            <p:cNvPr id="10" name="Rectangle: Rounded Corners 9">
              <a:extLst>
                <a:ext uri="{FF2B5EF4-FFF2-40B4-BE49-F238E27FC236}">
                  <a16:creationId xmlns:a16="http://schemas.microsoft.com/office/drawing/2014/main" id="{6480AF70-0DB8-5751-3D1C-D052A39F04BE}"/>
                </a:ext>
              </a:extLst>
            </p:cNvPr>
            <p:cNvSpPr/>
            <p:nvPr/>
          </p:nvSpPr>
          <p:spPr>
            <a:xfrm>
              <a:off x="3556973" y="3937821"/>
              <a:ext cx="2539028"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Street</a:t>
              </a:r>
            </a:p>
          </p:txBody>
        </p:sp>
        <p:sp>
          <p:nvSpPr>
            <p:cNvPr id="11" name="Rectangle: Rounded Corners 10">
              <a:extLst>
                <a:ext uri="{FF2B5EF4-FFF2-40B4-BE49-F238E27FC236}">
                  <a16:creationId xmlns:a16="http://schemas.microsoft.com/office/drawing/2014/main" id="{8CAB34CC-5B08-A63A-BCB6-4217B882767A}"/>
                </a:ext>
              </a:extLst>
            </p:cNvPr>
            <p:cNvSpPr/>
            <p:nvPr/>
          </p:nvSpPr>
          <p:spPr>
            <a:xfrm>
              <a:off x="3561955" y="4548717"/>
              <a:ext cx="169164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State</a:t>
              </a:r>
            </a:p>
          </p:txBody>
        </p:sp>
        <p:sp>
          <p:nvSpPr>
            <p:cNvPr id="12" name="Rectangle: Rounded Corners 11">
              <a:extLst>
                <a:ext uri="{FF2B5EF4-FFF2-40B4-BE49-F238E27FC236}">
                  <a16:creationId xmlns:a16="http://schemas.microsoft.com/office/drawing/2014/main" id="{FB82F78C-AD93-7320-CB2C-AE16574AA98B}"/>
                </a:ext>
              </a:extLst>
            </p:cNvPr>
            <p:cNvSpPr/>
            <p:nvPr/>
          </p:nvSpPr>
          <p:spPr>
            <a:xfrm>
              <a:off x="5279892" y="4548717"/>
              <a:ext cx="169164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City</a:t>
              </a:r>
            </a:p>
          </p:txBody>
        </p:sp>
        <p:sp>
          <p:nvSpPr>
            <p:cNvPr id="13" name="Rectangle: Rounded Corners 12">
              <a:extLst>
                <a:ext uri="{FF2B5EF4-FFF2-40B4-BE49-F238E27FC236}">
                  <a16:creationId xmlns:a16="http://schemas.microsoft.com/office/drawing/2014/main" id="{28335160-A1F2-AE9F-B4A5-7D646F2418C2}"/>
                </a:ext>
              </a:extLst>
            </p:cNvPr>
            <p:cNvSpPr/>
            <p:nvPr/>
          </p:nvSpPr>
          <p:spPr>
            <a:xfrm>
              <a:off x="6997829" y="4548717"/>
              <a:ext cx="169164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Country</a:t>
              </a:r>
            </a:p>
          </p:txBody>
        </p:sp>
        <p:sp>
          <p:nvSpPr>
            <p:cNvPr id="14" name="Rectangle: Rounded Corners 13">
              <a:extLst>
                <a:ext uri="{FF2B5EF4-FFF2-40B4-BE49-F238E27FC236}">
                  <a16:creationId xmlns:a16="http://schemas.microsoft.com/office/drawing/2014/main" id="{76726FA7-E00B-F111-F3AA-7F042380DCA0}"/>
                </a:ext>
              </a:extLst>
            </p:cNvPr>
            <p:cNvSpPr/>
            <p:nvPr/>
          </p:nvSpPr>
          <p:spPr>
            <a:xfrm>
              <a:off x="6137530" y="3937821"/>
              <a:ext cx="82296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chemeClr val="bg1">
                      <a:lumMod val="65000"/>
                    </a:schemeClr>
                  </a:solidFill>
                </a:rPr>
                <a:t>External</a:t>
              </a:r>
              <a:br>
                <a:rPr lang="en-US" sz="1200" dirty="0">
                  <a:solidFill>
                    <a:schemeClr val="bg1">
                      <a:lumMod val="65000"/>
                    </a:schemeClr>
                  </a:solidFill>
                </a:rPr>
              </a:br>
              <a:r>
                <a:rPr lang="en-US" sz="1200" dirty="0">
                  <a:solidFill>
                    <a:schemeClr val="bg1">
                      <a:lumMod val="65000"/>
                    </a:schemeClr>
                  </a:solidFill>
                </a:rPr>
                <a:t>Number</a:t>
              </a:r>
            </a:p>
          </p:txBody>
        </p:sp>
        <p:sp>
          <p:nvSpPr>
            <p:cNvPr id="15" name="Rectangle: Rounded Corners 14">
              <a:extLst>
                <a:ext uri="{FF2B5EF4-FFF2-40B4-BE49-F238E27FC236}">
                  <a16:creationId xmlns:a16="http://schemas.microsoft.com/office/drawing/2014/main" id="{A8F79F66-F3B5-7F1E-DCEC-79B2B9C61B47}"/>
                </a:ext>
              </a:extLst>
            </p:cNvPr>
            <p:cNvSpPr/>
            <p:nvPr/>
          </p:nvSpPr>
          <p:spPr>
            <a:xfrm>
              <a:off x="7002019" y="3937821"/>
              <a:ext cx="82296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chemeClr val="bg1">
                      <a:lumMod val="65000"/>
                    </a:schemeClr>
                  </a:solidFill>
                </a:rPr>
                <a:t>Internal</a:t>
              </a:r>
              <a:br>
                <a:rPr lang="en-US" sz="1200" dirty="0">
                  <a:solidFill>
                    <a:schemeClr val="bg1">
                      <a:lumMod val="65000"/>
                    </a:schemeClr>
                  </a:solidFill>
                </a:rPr>
              </a:br>
              <a:r>
                <a:rPr lang="en-US" sz="1200" dirty="0">
                  <a:solidFill>
                    <a:schemeClr val="bg1">
                      <a:lumMod val="65000"/>
                    </a:schemeClr>
                  </a:solidFill>
                </a:rPr>
                <a:t>Number</a:t>
              </a:r>
            </a:p>
          </p:txBody>
        </p:sp>
        <p:sp>
          <p:nvSpPr>
            <p:cNvPr id="17" name="TextBox 16">
              <a:extLst>
                <a:ext uri="{FF2B5EF4-FFF2-40B4-BE49-F238E27FC236}">
                  <a16:creationId xmlns:a16="http://schemas.microsoft.com/office/drawing/2014/main" id="{98EA20D2-F631-8A06-641F-F89FDD6AF2B9}"/>
                </a:ext>
              </a:extLst>
            </p:cNvPr>
            <p:cNvSpPr txBox="1"/>
            <p:nvPr/>
          </p:nvSpPr>
          <p:spPr>
            <a:xfrm>
              <a:off x="3547867" y="3479553"/>
              <a:ext cx="5096261" cy="369332"/>
            </a:xfrm>
            <a:prstGeom prst="rect">
              <a:avLst/>
            </a:prstGeom>
            <a:noFill/>
          </p:spPr>
          <p:txBody>
            <a:bodyPr wrap="square">
              <a:spAutoFit/>
            </a:bodyPr>
            <a:lstStyle/>
            <a:p>
              <a:r>
                <a:rPr lang="en-US" sz="1800" b="1" dirty="0">
                  <a:solidFill>
                    <a:schemeClr val="tx1"/>
                  </a:solidFill>
                </a:rPr>
                <a:t>Shipping Address</a:t>
              </a:r>
              <a:endParaRPr lang="en-US" b="1" dirty="0"/>
            </a:p>
          </p:txBody>
        </p:sp>
        <p:sp>
          <p:nvSpPr>
            <p:cNvPr id="22" name="TextBox 21">
              <a:extLst>
                <a:ext uri="{FF2B5EF4-FFF2-40B4-BE49-F238E27FC236}">
                  <a16:creationId xmlns:a16="http://schemas.microsoft.com/office/drawing/2014/main" id="{12B7FB86-5FAE-176D-EA54-9BCFBAD4196E}"/>
                </a:ext>
              </a:extLst>
            </p:cNvPr>
            <p:cNvSpPr txBox="1"/>
            <p:nvPr/>
          </p:nvSpPr>
          <p:spPr>
            <a:xfrm>
              <a:off x="6212980" y="3310263"/>
              <a:ext cx="2588300"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i="1" dirty="0"/>
                <a:t>Change account  password</a:t>
              </a:r>
            </a:p>
          </p:txBody>
        </p:sp>
        <p:sp>
          <p:nvSpPr>
            <p:cNvPr id="26" name="Rectangle: Rounded Corners 25">
              <a:extLst>
                <a:ext uri="{FF2B5EF4-FFF2-40B4-BE49-F238E27FC236}">
                  <a16:creationId xmlns:a16="http://schemas.microsoft.com/office/drawing/2014/main" id="{FEFEE769-43A9-B515-5A0B-82DCFC74DF12}"/>
                </a:ext>
              </a:extLst>
            </p:cNvPr>
            <p:cNvSpPr/>
            <p:nvPr/>
          </p:nvSpPr>
          <p:spPr>
            <a:xfrm>
              <a:off x="7866509" y="3937821"/>
              <a:ext cx="822960"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solidFill>
                    <a:schemeClr val="bg1">
                      <a:lumMod val="65000"/>
                    </a:schemeClr>
                  </a:solidFill>
                </a:rPr>
                <a:t>Zip</a:t>
              </a:r>
              <a:br>
                <a:rPr lang="en-US" sz="1200" dirty="0">
                  <a:solidFill>
                    <a:schemeClr val="bg1">
                      <a:lumMod val="65000"/>
                    </a:schemeClr>
                  </a:solidFill>
                </a:rPr>
              </a:br>
              <a:r>
                <a:rPr lang="en-US" sz="1200" dirty="0">
                  <a:solidFill>
                    <a:schemeClr val="bg1">
                      <a:lumMod val="65000"/>
                    </a:schemeClr>
                  </a:solidFill>
                </a:rPr>
                <a:t>Number</a:t>
              </a:r>
            </a:p>
          </p:txBody>
        </p:sp>
        <p:grpSp>
          <p:nvGrpSpPr>
            <p:cNvPr id="8197" name="Group 8196">
              <a:extLst>
                <a:ext uri="{FF2B5EF4-FFF2-40B4-BE49-F238E27FC236}">
                  <a16:creationId xmlns:a16="http://schemas.microsoft.com/office/drawing/2014/main" id="{F8B4053E-F2BC-4FB3-F619-4AD3F0FE3CAB}"/>
                </a:ext>
              </a:extLst>
            </p:cNvPr>
            <p:cNvGrpSpPr>
              <a:grpSpLocks noChangeAspect="1"/>
            </p:cNvGrpSpPr>
            <p:nvPr/>
          </p:nvGrpSpPr>
          <p:grpSpPr>
            <a:xfrm>
              <a:off x="3637741" y="1757115"/>
              <a:ext cx="1353409" cy="1403250"/>
              <a:chOff x="3694991" y="1780403"/>
              <a:chExt cx="1281061" cy="1328238"/>
            </a:xfrm>
          </p:grpSpPr>
          <p:pic>
            <p:nvPicPr>
              <p:cNvPr id="2" name="Picture 1" descr="A photo of a cute brunette woman 26 years old. Face only, she is turning her head to look at the camera.">
                <a:extLst>
                  <a:ext uri="{FF2B5EF4-FFF2-40B4-BE49-F238E27FC236}">
                    <a16:creationId xmlns:a16="http://schemas.microsoft.com/office/drawing/2014/main" id="{6A1608B1-8301-EDDC-5320-A9A85E56A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708" t="455" r="3016" b="11270"/>
              <a:stretch>
                <a:fillRect/>
              </a:stretch>
            </p:blipFill>
            <p:spPr bwMode="auto">
              <a:xfrm>
                <a:off x="3694991" y="1780403"/>
                <a:ext cx="1099809" cy="1157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8" name="Group 57">
                <a:extLst>
                  <a:ext uri="{FF2B5EF4-FFF2-40B4-BE49-F238E27FC236}">
                    <a16:creationId xmlns:a16="http://schemas.microsoft.com/office/drawing/2014/main" id="{04B7F60D-5125-700F-96E3-5C6FE59298CA}"/>
                  </a:ext>
                </a:extLst>
              </p:cNvPr>
              <p:cNvGrpSpPr/>
              <p:nvPr/>
            </p:nvGrpSpPr>
            <p:grpSpPr>
              <a:xfrm>
                <a:off x="4523794" y="2651441"/>
                <a:ext cx="452258" cy="457200"/>
                <a:chOff x="4342542" y="3010232"/>
                <a:chExt cx="452258" cy="457200"/>
              </a:xfrm>
            </p:grpSpPr>
            <p:sp>
              <p:nvSpPr>
                <p:cNvPr id="48" name="Oval 47">
                  <a:extLst>
                    <a:ext uri="{FF2B5EF4-FFF2-40B4-BE49-F238E27FC236}">
                      <a16:creationId xmlns:a16="http://schemas.microsoft.com/office/drawing/2014/main" id="{A7A10418-B759-6C78-82A8-3BF61716CEB3}"/>
                    </a:ext>
                  </a:extLst>
                </p:cNvPr>
                <p:cNvSpPr/>
                <p:nvPr/>
              </p:nvSpPr>
              <p:spPr>
                <a:xfrm>
                  <a:off x="4342542" y="3010232"/>
                  <a:ext cx="452258" cy="4572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black background with a black square&#10;&#10;Description automatically generated with medium confidence">
                  <a:extLst>
                    <a:ext uri="{FF2B5EF4-FFF2-40B4-BE49-F238E27FC236}">
                      <a16:creationId xmlns:a16="http://schemas.microsoft.com/office/drawing/2014/main" id="{9E00BB4B-0421-4DAD-9D89-BCC27DBB9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283" y="3111343"/>
                  <a:ext cx="284775" cy="284775"/>
                </a:xfrm>
                <a:prstGeom prst="rect">
                  <a:avLst/>
                </a:prstGeom>
              </p:spPr>
            </p:pic>
          </p:grpSp>
        </p:grpSp>
        <p:sp>
          <p:nvSpPr>
            <p:cNvPr id="59" name="Rectangle: Rounded Corners 58">
              <a:extLst>
                <a:ext uri="{FF2B5EF4-FFF2-40B4-BE49-F238E27FC236}">
                  <a16:creationId xmlns:a16="http://schemas.microsoft.com/office/drawing/2014/main" id="{D508E361-BB86-B0C1-D94E-FA74ABAAFA02}"/>
                </a:ext>
              </a:extLst>
            </p:cNvPr>
            <p:cNvSpPr/>
            <p:nvPr/>
          </p:nvSpPr>
          <p:spPr>
            <a:xfrm>
              <a:off x="5172570" y="2241345"/>
              <a:ext cx="1728053"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email</a:t>
              </a:r>
            </a:p>
          </p:txBody>
        </p:sp>
        <p:sp>
          <p:nvSpPr>
            <p:cNvPr id="60" name="Rectangle: Rounded Corners 59">
              <a:extLst>
                <a:ext uri="{FF2B5EF4-FFF2-40B4-BE49-F238E27FC236}">
                  <a16:creationId xmlns:a16="http://schemas.microsoft.com/office/drawing/2014/main" id="{53B591CB-E092-B0A9-E289-5D62EDB78B72}"/>
                </a:ext>
              </a:extLst>
            </p:cNvPr>
            <p:cNvSpPr/>
            <p:nvPr/>
          </p:nvSpPr>
          <p:spPr>
            <a:xfrm>
              <a:off x="5172570" y="2776447"/>
              <a:ext cx="3587416"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dd/mm/</a:t>
              </a:r>
              <a:r>
                <a:rPr lang="en-US" dirty="0" err="1">
                  <a:solidFill>
                    <a:schemeClr val="bg1">
                      <a:lumMod val="65000"/>
                    </a:schemeClr>
                  </a:solidFill>
                </a:rPr>
                <a:t>yyyy</a:t>
              </a:r>
              <a:endParaRPr lang="en-US" dirty="0">
                <a:solidFill>
                  <a:schemeClr val="bg1">
                    <a:lumMod val="65000"/>
                  </a:schemeClr>
                </a:solidFill>
              </a:endParaRPr>
            </a:p>
          </p:txBody>
        </p:sp>
        <p:sp>
          <p:nvSpPr>
            <p:cNvPr id="62" name="TextBox 61">
              <a:extLst>
                <a:ext uri="{FF2B5EF4-FFF2-40B4-BE49-F238E27FC236}">
                  <a16:creationId xmlns:a16="http://schemas.microsoft.com/office/drawing/2014/main" id="{6B557767-478C-7333-CEAA-98204559989F}"/>
                </a:ext>
              </a:extLst>
            </p:cNvPr>
            <p:cNvSpPr txBox="1"/>
            <p:nvPr/>
          </p:nvSpPr>
          <p:spPr>
            <a:xfrm>
              <a:off x="3547867" y="5221304"/>
              <a:ext cx="5096261" cy="369332"/>
            </a:xfrm>
            <a:prstGeom prst="rect">
              <a:avLst/>
            </a:prstGeom>
            <a:noFill/>
          </p:spPr>
          <p:txBody>
            <a:bodyPr wrap="square">
              <a:spAutoFit/>
            </a:bodyPr>
            <a:lstStyle/>
            <a:p>
              <a:r>
                <a:rPr lang="en-US" b="1" dirty="0"/>
                <a:t>Payment Information</a:t>
              </a:r>
            </a:p>
          </p:txBody>
        </p:sp>
        <p:pic>
          <p:nvPicPr>
            <p:cNvPr id="1028" name="Picture 4" descr="CITYPNG.COM]Download PayPal Yellow Payment Button PNG – 2100×770 – Lavender  Cottage Cattery">
              <a:extLst>
                <a:ext uri="{FF2B5EF4-FFF2-40B4-BE49-F238E27FC236}">
                  <a16:creationId xmlns:a16="http://schemas.microsoft.com/office/drawing/2014/main" id="{1F70BD68-75B7-0185-99F6-35443FC50D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724" b="18371"/>
            <a:stretch/>
          </p:blipFill>
          <p:spPr bwMode="auto">
            <a:xfrm>
              <a:off x="3645642" y="5578295"/>
              <a:ext cx="3059874" cy="683322"/>
            </a:xfrm>
            <a:prstGeom prst="rect">
              <a:avLst/>
            </a:prstGeom>
            <a:noFill/>
            <a:extLst>
              <a:ext uri="{909E8E84-426E-40DD-AFC4-6F175D3DCCD1}">
                <a14:hiddenFill xmlns:a14="http://schemas.microsoft.com/office/drawing/2010/main">
                  <a:solidFill>
                    <a:srgbClr val="FFFFFF"/>
                  </a:solidFill>
                </a14:hiddenFill>
              </a:ext>
            </a:extLst>
          </p:spPr>
        </p:pic>
        <p:sp>
          <p:nvSpPr>
            <p:cNvPr id="8195" name="Rectangle: Rounded Corners 8194">
              <a:extLst>
                <a:ext uri="{FF2B5EF4-FFF2-40B4-BE49-F238E27FC236}">
                  <a16:creationId xmlns:a16="http://schemas.microsoft.com/office/drawing/2014/main" id="{8CA06B8E-3A25-3A6F-2683-5C587EB0BC27}"/>
                </a:ext>
              </a:extLst>
            </p:cNvPr>
            <p:cNvSpPr/>
            <p:nvPr/>
          </p:nvSpPr>
          <p:spPr>
            <a:xfrm>
              <a:off x="6960490" y="2243588"/>
              <a:ext cx="1799496" cy="466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Phone number</a:t>
              </a:r>
            </a:p>
          </p:txBody>
        </p:sp>
        <p:sp>
          <p:nvSpPr>
            <p:cNvPr id="8196" name="TextBox 8195">
              <a:extLst>
                <a:ext uri="{FF2B5EF4-FFF2-40B4-BE49-F238E27FC236}">
                  <a16:creationId xmlns:a16="http://schemas.microsoft.com/office/drawing/2014/main" id="{AC3A5B68-1729-9647-DC4A-0D77F2398103}"/>
                </a:ext>
              </a:extLst>
            </p:cNvPr>
            <p:cNvSpPr txBox="1"/>
            <p:nvPr/>
          </p:nvSpPr>
          <p:spPr>
            <a:xfrm>
              <a:off x="3567859" y="6387426"/>
              <a:ext cx="5199623" cy="1231106"/>
            </a:xfrm>
            <a:prstGeom prst="rect">
              <a:avLst/>
            </a:prstGeom>
            <a:noFill/>
          </p:spPr>
          <p:txBody>
            <a:bodyPr wrap="square">
              <a:spAutoFit/>
            </a:bodyPr>
            <a:lstStyle/>
            <a:p>
              <a:r>
                <a:rPr lang="en-US" b="1" dirty="0"/>
                <a:t>Personal Sizing Information</a:t>
              </a:r>
              <a:br>
                <a:rPr lang="en-US" b="1" dirty="0"/>
              </a:br>
              <a:r>
                <a:rPr lang="en-US" sz="1400" dirty="0">
                  <a:solidFill>
                    <a:schemeClr val="tx1">
                      <a:lumMod val="50000"/>
                      <a:lumOff val="50000"/>
                    </a:schemeClr>
                  </a:solidFill>
                </a:rPr>
                <a:t>Sharing this information helps us provide you with personalized recommendations on your feeds. Without it, you'll see a broader range of items that may not be the best fit for you. Take the measurements in centimeters. </a:t>
              </a:r>
              <a:endParaRPr lang="en-US" sz="2000" b="1" dirty="0">
                <a:solidFill>
                  <a:schemeClr val="tx1">
                    <a:lumMod val="50000"/>
                    <a:lumOff val="50000"/>
                  </a:schemeClr>
                </a:solidFill>
              </a:endParaRPr>
            </a:p>
          </p:txBody>
        </p:sp>
        <p:sp>
          <p:nvSpPr>
            <p:cNvPr id="8198" name="TextBox 8197">
              <a:extLst>
                <a:ext uri="{FF2B5EF4-FFF2-40B4-BE49-F238E27FC236}">
                  <a16:creationId xmlns:a16="http://schemas.microsoft.com/office/drawing/2014/main" id="{E99D4347-9FE0-3573-47FE-EE6AC38E9BAE}"/>
                </a:ext>
              </a:extLst>
            </p:cNvPr>
            <p:cNvSpPr txBox="1"/>
            <p:nvPr/>
          </p:nvSpPr>
          <p:spPr>
            <a:xfrm>
              <a:off x="3567859" y="1282815"/>
              <a:ext cx="5096261" cy="369332"/>
            </a:xfrm>
            <a:prstGeom prst="rect">
              <a:avLst/>
            </a:prstGeom>
            <a:noFill/>
          </p:spPr>
          <p:txBody>
            <a:bodyPr wrap="square">
              <a:spAutoFit/>
            </a:bodyPr>
            <a:lstStyle/>
            <a:p>
              <a:r>
                <a:rPr lang="en-US" sz="1800" b="1" dirty="0">
                  <a:solidFill>
                    <a:schemeClr val="tx1"/>
                  </a:solidFill>
                </a:rPr>
                <a:t>User Information</a:t>
              </a:r>
              <a:endParaRPr lang="en-US" b="1" dirty="0"/>
            </a:p>
          </p:txBody>
        </p:sp>
        <p:sp>
          <p:nvSpPr>
            <p:cNvPr id="8207" name="TextBox 8206">
              <a:extLst>
                <a:ext uri="{FF2B5EF4-FFF2-40B4-BE49-F238E27FC236}">
                  <a16:creationId xmlns:a16="http://schemas.microsoft.com/office/drawing/2014/main" id="{DCF704D1-7C40-D27A-B263-330E2B1B77A7}"/>
                </a:ext>
              </a:extLst>
            </p:cNvPr>
            <p:cNvSpPr txBox="1"/>
            <p:nvPr/>
          </p:nvSpPr>
          <p:spPr>
            <a:xfrm>
              <a:off x="3645642" y="7589258"/>
              <a:ext cx="2286000" cy="369332"/>
            </a:xfrm>
            <a:prstGeom prst="rect">
              <a:avLst/>
            </a:prstGeom>
            <a:noFill/>
          </p:spPr>
          <p:txBody>
            <a:bodyPr wrap="square">
              <a:spAutoFit/>
            </a:bodyPr>
            <a:lstStyle/>
            <a:p>
              <a:r>
                <a:rPr lang="en-US" b="1" dirty="0"/>
                <a:t>Men</a:t>
              </a:r>
              <a:endParaRPr lang="en-US" dirty="0"/>
            </a:p>
          </p:txBody>
        </p:sp>
        <p:sp>
          <p:nvSpPr>
            <p:cNvPr id="8208" name="TextBox 8207">
              <a:extLst>
                <a:ext uri="{FF2B5EF4-FFF2-40B4-BE49-F238E27FC236}">
                  <a16:creationId xmlns:a16="http://schemas.microsoft.com/office/drawing/2014/main" id="{EDC9213A-DE1D-1536-7902-56A6501818BF}"/>
                </a:ext>
              </a:extLst>
            </p:cNvPr>
            <p:cNvSpPr txBox="1"/>
            <p:nvPr/>
          </p:nvSpPr>
          <p:spPr>
            <a:xfrm>
              <a:off x="7594430" y="7628005"/>
              <a:ext cx="1070576" cy="369332"/>
            </a:xfrm>
            <a:prstGeom prst="rect">
              <a:avLst/>
            </a:prstGeom>
            <a:noFill/>
          </p:spPr>
          <p:txBody>
            <a:bodyPr wrap="square">
              <a:spAutoFit/>
            </a:bodyPr>
            <a:lstStyle/>
            <a:p>
              <a:r>
                <a:rPr lang="en-US" b="1" dirty="0"/>
                <a:t>Women</a:t>
              </a:r>
              <a:endParaRPr lang="en-US" dirty="0"/>
            </a:p>
          </p:txBody>
        </p:sp>
        <p:sp>
          <p:nvSpPr>
            <p:cNvPr id="8211" name="Rectangle: Rounded Corners 8210">
              <a:extLst>
                <a:ext uri="{FF2B5EF4-FFF2-40B4-BE49-F238E27FC236}">
                  <a16:creationId xmlns:a16="http://schemas.microsoft.com/office/drawing/2014/main" id="{74478452-A8FB-0772-E314-2B3A12BEAF92}"/>
                </a:ext>
              </a:extLst>
            </p:cNvPr>
            <p:cNvSpPr/>
            <p:nvPr/>
          </p:nvSpPr>
          <p:spPr>
            <a:xfrm>
              <a:off x="3575653" y="8449472"/>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Chest</a:t>
              </a:r>
            </a:p>
          </p:txBody>
        </p:sp>
        <p:sp>
          <p:nvSpPr>
            <p:cNvPr id="8214" name="Rectangle: Rounded Corners 8213">
              <a:extLst>
                <a:ext uri="{FF2B5EF4-FFF2-40B4-BE49-F238E27FC236}">
                  <a16:creationId xmlns:a16="http://schemas.microsoft.com/office/drawing/2014/main" id="{A4ED3DB7-C459-999A-BEBB-1DD8AA5B1712}"/>
                </a:ext>
              </a:extLst>
            </p:cNvPr>
            <p:cNvSpPr/>
            <p:nvPr/>
          </p:nvSpPr>
          <p:spPr>
            <a:xfrm>
              <a:off x="3575653" y="934092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Hips</a:t>
              </a:r>
            </a:p>
          </p:txBody>
        </p:sp>
        <p:sp>
          <p:nvSpPr>
            <p:cNvPr id="8216" name="Rectangle: Rounded Corners 8215">
              <a:extLst>
                <a:ext uri="{FF2B5EF4-FFF2-40B4-BE49-F238E27FC236}">
                  <a16:creationId xmlns:a16="http://schemas.microsoft.com/office/drawing/2014/main" id="{AD4569AD-137D-9E31-5675-4CFFF9DDA75F}"/>
                </a:ext>
              </a:extLst>
            </p:cNvPr>
            <p:cNvSpPr/>
            <p:nvPr/>
          </p:nvSpPr>
          <p:spPr>
            <a:xfrm>
              <a:off x="3575653" y="801936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Head</a:t>
              </a:r>
            </a:p>
          </p:txBody>
        </p:sp>
        <p:sp>
          <p:nvSpPr>
            <p:cNvPr id="8223" name="Rectangle: Rounded Corners 8222">
              <a:extLst>
                <a:ext uri="{FF2B5EF4-FFF2-40B4-BE49-F238E27FC236}">
                  <a16:creationId xmlns:a16="http://schemas.microsoft.com/office/drawing/2014/main" id="{983DCE16-3640-DD7A-91A2-DCD5C20FC9F4}"/>
                </a:ext>
              </a:extLst>
            </p:cNvPr>
            <p:cNvSpPr/>
            <p:nvPr/>
          </p:nvSpPr>
          <p:spPr>
            <a:xfrm>
              <a:off x="3575653" y="9784131"/>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Shoes</a:t>
              </a:r>
            </a:p>
          </p:txBody>
        </p:sp>
        <p:sp>
          <p:nvSpPr>
            <p:cNvPr id="8225" name="Rectangle: Rounded Corners 8224">
              <a:extLst>
                <a:ext uri="{FF2B5EF4-FFF2-40B4-BE49-F238E27FC236}">
                  <a16:creationId xmlns:a16="http://schemas.microsoft.com/office/drawing/2014/main" id="{B70A51C0-6B5B-3E27-878F-7760249F9906}"/>
                </a:ext>
              </a:extLst>
            </p:cNvPr>
            <p:cNvSpPr/>
            <p:nvPr/>
          </p:nvSpPr>
          <p:spPr>
            <a:xfrm>
              <a:off x="7579294" y="845988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Bust</a:t>
              </a:r>
            </a:p>
          </p:txBody>
        </p:sp>
        <p:sp>
          <p:nvSpPr>
            <p:cNvPr id="8228" name="Rectangle: Rounded Corners 8227">
              <a:extLst>
                <a:ext uri="{FF2B5EF4-FFF2-40B4-BE49-F238E27FC236}">
                  <a16:creationId xmlns:a16="http://schemas.microsoft.com/office/drawing/2014/main" id="{F5E8C2C6-E75F-5DD0-24A0-C9C45094D49D}"/>
                </a:ext>
              </a:extLst>
            </p:cNvPr>
            <p:cNvSpPr/>
            <p:nvPr/>
          </p:nvSpPr>
          <p:spPr>
            <a:xfrm>
              <a:off x="7579294" y="890040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Waist</a:t>
              </a:r>
            </a:p>
          </p:txBody>
        </p:sp>
        <p:sp>
          <p:nvSpPr>
            <p:cNvPr id="8229" name="Rectangle: Rounded Corners 8228">
              <a:extLst>
                <a:ext uri="{FF2B5EF4-FFF2-40B4-BE49-F238E27FC236}">
                  <a16:creationId xmlns:a16="http://schemas.microsoft.com/office/drawing/2014/main" id="{885A1DCF-F77E-49F3-F507-14B844342AC6}"/>
                </a:ext>
              </a:extLst>
            </p:cNvPr>
            <p:cNvSpPr/>
            <p:nvPr/>
          </p:nvSpPr>
          <p:spPr>
            <a:xfrm>
              <a:off x="7579294" y="934092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Hips</a:t>
              </a:r>
            </a:p>
          </p:txBody>
        </p:sp>
        <p:sp>
          <p:nvSpPr>
            <p:cNvPr id="8230" name="Rectangle: Rounded Corners 8229">
              <a:extLst>
                <a:ext uri="{FF2B5EF4-FFF2-40B4-BE49-F238E27FC236}">
                  <a16:creationId xmlns:a16="http://schemas.microsoft.com/office/drawing/2014/main" id="{AAE7226D-76C5-4C99-4B36-14990C2E1376}"/>
                </a:ext>
              </a:extLst>
            </p:cNvPr>
            <p:cNvSpPr/>
            <p:nvPr/>
          </p:nvSpPr>
          <p:spPr>
            <a:xfrm>
              <a:off x="7579294" y="8019365"/>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Head</a:t>
              </a:r>
            </a:p>
          </p:txBody>
        </p:sp>
        <p:sp>
          <p:nvSpPr>
            <p:cNvPr id="8231" name="Rectangle: Rounded Corners 8230">
              <a:extLst>
                <a:ext uri="{FF2B5EF4-FFF2-40B4-BE49-F238E27FC236}">
                  <a16:creationId xmlns:a16="http://schemas.microsoft.com/office/drawing/2014/main" id="{0089C42A-60DA-2186-864F-11B5461A8EBF}"/>
                </a:ext>
              </a:extLst>
            </p:cNvPr>
            <p:cNvSpPr/>
            <p:nvPr/>
          </p:nvSpPr>
          <p:spPr>
            <a:xfrm>
              <a:off x="7579294" y="9781446"/>
              <a:ext cx="922840" cy="3693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lumMod val="65000"/>
                    </a:schemeClr>
                  </a:solidFill>
                </a:rPr>
                <a:t>Shoes</a:t>
              </a:r>
            </a:p>
          </p:txBody>
        </p:sp>
        <p:pic>
          <p:nvPicPr>
            <p:cNvPr id="1030" name="Picture 6" descr="Create an image of a simple black silhouette of a human figure with a round head, arms extended outwards and legs apart, resembling the shape of a star. The background should be plain white.">
              <a:extLst>
                <a:ext uri="{FF2B5EF4-FFF2-40B4-BE49-F238E27FC236}">
                  <a16:creationId xmlns:a16="http://schemas.microsoft.com/office/drawing/2014/main" id="{1C0FDF12-78B9-5B9F-8A6D-87FA4D175FE2}"/>
                </a:ext>
              </a:extLst>
            </p:cNvPr>
            <p:cNvPicPr>
              <a:picLocks noChangeAspect="1" noChangeArrowheads="1"/>
            </p:cNvPicPr>
            <p:nvPr/>
          </p:nvPicPr>
          <p:blipFill rotWithShape="1">
            <a:blip r:embed="rId6">
              <a:clrChange>
                <a:clrFrom>
                  <a:srgbClr val="FAFAFA"/>
                </a:clrFrom>
                <a:clrTo>
                  <a:srgbClr val="FAFAFA">
                    <a:alpha val="0"/>
                  </a:srgbClr>
                </a:clrTo>
              </a:clrChange>
              <a:extLst>
                <a:ext uri="{28A0092B-C50C-407E-A947-70E740481C1C}">
                  <a14:useLocalDpi xmlns:a14="http://schemas.microsoft.com/office/drawing/2010/main" val="0"/>
                </a:ext>
              </a:extLst>
            </a:blip>
            <a:srcRect l="17102" t="10793" r="15610" b="12271"/>
            <a:stretch/>
          </p:blipFill>
          <p:spPr bwMode="auto">
            <a:xfrm>
              <a:off x="5091015" y="7831172"/>
              <a:ext cx="2044909" cy="2338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9">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1"/>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16">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0">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FB401F05-C6CB-AA46-9EA3-7B9B1A199177}"/>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3EB2E72-E0DD-D26B-3188-6EE96720F470}"/>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1"/>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11690BAA-46BE-B689-66E0-4ACD37750896}"/>
                </a:ext>
              </a:extLst>
            </p:cNvPr>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F1FA7C63-73A6-0ABF-FADE-A45FF1C09258}"/>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27BFF0C2-0475-3CE3-94E1-A61829C72AD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1"/>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4" name="Picture 8223">
              <a:extLst>
                <a:ext uri="{FF2B5EF4-FFF2-40B4-BE49-F238E27FC236}">
                  <a16:creationId xmlns:a16="http://schemas.microsoft.com/office/drawing/2014/main" id="{B5E32B75-37FC-AFBE-CE74-9AC3F0EB7DD7}"/>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6" name="Group 8225">
            <a:extLst>
              <a:ext uri="{FF2B5EF4-FFF2-40B4-BE49-F238E27FC236}">
                <a16:creationId xmlns:a16="http://schemas.microsoft.com/office/drawing/2014/main" id="{685CEBA4-3902-FD2E-FCEA-626D63E98A42}"/>
              </a:ext>
            </a:extLst>
          </p:cNvPr>
          <p:cNvGrpSpPr/>
          <p:nvPr/>
        </p:nvGrpSpPr>
        <p:grpSpPr>
          <a:xfrm>
            <a:off x="187003" y="4339144"/>
            <a:ext cx="2439888" cy="594359"/>
            <a:chOff x="1" y="3947550"/>
            <a:chExt cx="2439888" cy="685799"/>
          </a:xfrm>
        </p:grpSpPr>
        <p:sp>
          <p:nvSpPr>
            <p:cNvPr id="8227" name="Rectangle 8226">
              <a:extLst>
                <a:ext uri="{FF2B5EF4-FFF2-40B4-BE49-F238E27FC236}">
                  <a16:creationId xmlns:a16="http://schemas.microsoft.com/office/drawing/2014/main" id="{40B408E0-D11D-02BE-6155-99476A0BF52C}"/>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32" name="Picture 8231">
              <a:extLst>
                <a:ext uri="{FF2B5EF4-FFF2-40B4-BE49-F238E27FC236}">
                  <a16:creationId xmlns:a16="http://schemas.microsoft.com/office/drawing/2014/main" id="{92DA786C-B18F-19FD-21E8-3995EF2BF818}"/>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33" name="Group 8232">
            <a:extLst>
              <a:ext uri="{FF2B5EF4-FFF2-40B4-BE49-F238E27FC236}">
                <a16:creationId xmlns:a16="http://schemas.microsoft.com/office/drawing/2014/main" id="{278FB37E-EE4A-E62D-6ADA-65458B1CD0AF}"/>
              </a:ext>
            </a:extLst>
          </p:cNvPr>
          <p:cNvGrpSpPr/>
          <p:nvPr/>
        </p:nvGrpSpPr>
        <p:grpSpPr>
          <a:xfrm>
            <a:off x="187003" y="4969898"/>
            <a:ext cx="2439888" cy="594360"/>
            <a:chOff x="1" y="4758256"/>
            <a:chExt cx="2439888" cy="685800"/>
          </a:xfrm>
        </p:grpSpPr>
        <p:sp>
          <p:nvSpPr>
            <p:cNvPr id="8234" name="Rectangle 8233">
              <a:extLst>
                <a:ext uri="{FF2B5EF4-FFF2-40B4-BE49-F238E27FC236}">
                  <a16:creationId xmlns:a16="http://schemas.microsoft.com/office/drawing/2014/main" id="{20F56830-45B6-BACB-8F1E-416A0BC53BC9}"/>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1"/>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35" name="Picture 8234">
              <a:extLst>
                <a:ext uri="{FF2B5EF4-FFF2-40B4-BE49-F238E27FC236}">
                  <a16:creationId xmlns:a16="http://schemas.microsoft.com/office/drawing/2014/main" id="{4A0B5F12-F516-9766-EA51-643932E635A1}"/>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9" name="Group 8238">
            <a:extLst>
              <a:ext uri="{FF2B5EF4-FFF2-40B4-BE49-F238E27FC236}">
                <a16:creationId xmlns:a16="http://schemas.microsoft.com/office/drawing/2014/main" id="{0D612A6B-5489-73DB-E4D9-AA34461F6CF7}"/>
              </a:ext>
            </a:extLst>
          </p:cNvPr>
          <p:cNvGrpSpPr/>
          <p:nvPr/>
        </p:nvGrpSpPr>
        <p:grpSpPr>
          <a:xfrm>
            <a:off x="176680" y="3703392"/>
            <a:ext cx="2439888" cy="594359"/>
            <a:chOff x="1" y="3947549"/>
            <a:chExt cx="2439888" cy="685799"/>
          </a:xfrm>
        </p:grpSpPr>
        <p:sp>
          <p:nvSpPr>
            <p:cNvPr id="8240" name="Rectangle 8239">
              <a:extLst>
                <a:ext uri="{FF2B5EF4-FFF2-40B4-BE49-F238E27FC236}">
                  <a16:creationId xmlns:a16="http://schemas.microsoft.com/office/drawing/2014/main" id="{22BD498F-2271-CB4D-4F4B-BE229835FC0C}"/>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1"/>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41" name="Picture 8240">
              <a:extLst>
                <a:ext uri="{FF2B5EF4-FFF2-40B4-BE49-F238E27FC236}">
                  <a16:creationId xmlns:a16="http://schemas.microsoft.com/office/drawing/2014/main" id="{8F8B1552-6642-AF31-A037-9A74F137B081}"/>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299033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6" name="Group 8195">
            <a:extLst>
              <a:ext uri="{FF2B5EF4-FFF2-40B4-BE49-F238E27FC236}">
                <a16:creationId xmlns:a16="http://schemas.microsoft.com/office/drawing/2014/main" id="{7B261191-5A45-733E-8E3E-4F1A53465F9B}"/>
              </a:ext>
            </a:extLst>
          </p:cNvPr>
          <p:cNvGrpSpPr/>
          <p:nvPr/>
        </p:nvGrpSpPr>
        <p:grpSpPr>
          <a:xfrm>
            <a:off x="3791023" y="1180208"/>
            <a:ext cx="4632961" cy="17560339"/>
            <a:chOff x="3791023" y="1164968"/>
            <a:chExt cx="4632961" cy="17560339"/>
          </a:xfrm>
        </p:grpSpPr>
        <p:grpSp>
          <p:nvGrpSpPr>
            <p:cNvPr id="2" name="Group 1">
              <a:extLst>
                <a:ext uri="{FF2B5EF4-FFF2-40B4-BE49-F238E27FC236}">
                  <a16:creationId xmlns:a16="http://schemas.microsoft.com/office/drawing/2014/main" id="{DD6000FE-706A-DF3C-87B0-E6AB9AC19DE5}"/>
                </a:ext>
              </a:extLst>
            </p:cNvPr>
            <p:cNvGrpSpPr/>
            <p:nvPr/>
          </p:nvGrpSpPr>
          <p:grpSpPr>
            <a:xfrm>
              <a:off x="3791023" y="1164968"/>
              <a:ext cx="4632960" cy="5486400"/>
              <a:chOff x="3791023" y="1164968"/>
              <a:chExt cx="4632960" cy="5486400"/>
            </a:xfrm>
            <a:effectLst>
              <a:outerShdw blurRad="50800" dist="38100" dir="5400000" algn="t" rotWithShape="0">
                <a:prstClr val="black">
                  <a:alpha val="40000"/>
                </a:prstClr>
              </a:outerShdw>
            </a:effectLst>
          </p:grpSpPr>
          <p:grpSp>
            <p:nvGrpSpPr>
              <p:cNvPr id="1090" name="Group 1089">
                <a:extLst>
                  <a:ext uri="{FF2B5EF4-FFF2-40B4-BE49-F238E27FC236}">
                    <a16:creationId xmlns:a16="http://schemas.microsoft.com/office/drawing/2014/main" id="{174408A0-AC8A-78A6-93AE-214FE431D760}"/>
                  </a:ext>
                </a:extLst>
              </p:cNvPr>
              <p:cNvGrpSpPr/>
              <p:nvPr/>
            </p:nvGrpSpPr>
            <p:grpSpPr>
              <a:xfrm>
                <a:off x="3791023" y="1164968"/>
                <a:ext cx="4632960" cy="5486400"/>
                <a:chOff x="3820159" y="883919"/>
                <a:chExt cx="4632960" cy="5486400"/>
              </a:xfrm>
            </p:grpSpPr>
            <p:grpSp>
              <p:nvGrpSpPr>
                <p:cNvPr id="1035" name="Group 1034">
                  <a:extLst>
                    <a:ext uri="{FF2B5EF4-FFF2-40B4-BE49-F238E27FC236}">
                      <a16:creationId xmlns:a16="http://schemas.microsoft.com/office/drawing/2014/main" id="{0650525D-D320-9BD8-78C5-CBAE0E9B08E0}"/>
                    </a:ext>
                  </a:extLst>
                </p:cNvPr>
                <p:cNvGrpSpPr/>
                <p:nvPr/>
              </p:nvGrpSpPr>
              <p:grpSpPr>
                <a:xfrm>
                  <a:off x="3820159" y="883919"/>
                  <a:ext cx="4632960" cy="5486400"/>
                  <a:chOff x="3820160" y="883919"/>
                  <a:chExt cx="4632960" cy="5486400"/>
                </a:xfrm>
              </p:grpSpPr>
              <p:sp>
                <p:nvSpPr>
                  <p:cNvPr id="1036" name="Freeform: Shape 1035">
                    <a:extLst>
                      <a:ext uri="{FF2B5EF4-FFF2-40B4-BE49-F238E27FC236}">
                        <a16:creationId xmlns:a16="http://schemas.microsoft.com/office/drawing/2014/main" id="{5468C33B-308D-4B19-DFEB-3A7A9982C1B4}"/>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37" name="Picture 1036" descr="A black background with a black square&#10;&#10;Description automatically generated with medium confidence">
                    <a:extLst>
                      <a:ext uri="{FF2B5EF4-FFF2-40B4-BE49-F238E27FC236}">
                        <a16:creationId xmlns:a16="http://schemas.microsoft.com/office/drawing/2014/main" id="{86804E59-6AE1-C943-479D-CE8F0C505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38" name="Picture 1037" descr="A black background with a black square&#10;&#10;Description automatically generated with medium confidence">
                    <a:extLst>
                      <a:ext uri="{FF2B5EF4-FFF2-40B4-BE49-F238E27FC236}">
                        <a16:creationId xmlns:a16="http://schemas.microsoft.com/office/drawing/2014/main" id="{6788F9B5-5529-502B-67BD-F6556D6F3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39" name="Picture 1038" descr="A black background with a black square&#10;&#10;Description automatically generated with medium confidence">
                    <a:extLst>
                      <a:ext uri="{FF2B5EF4-FFF2-40B4-BE49-F238E27FC236}">
                        <a16:creationId xmlns:a16="http://schemas.microsoft.com/office/drawing/2014/main" id="{542E28EE-6AC8-626B-6F58-3DAE860D1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40" name="Rectangle 1039">
                    <a:extLst>
                      <a:ext uri="{FF2B5EF4-FFF2-40B4-BE49-F238E27FC236}">
                        <a16:creationId xmlns:a16="http://schemas.microsoft.com/office/drawing/2014/main" id="{5AAF9EE9-00C7-0E2F-9840-71627F206C78}"/>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043" name="TextBox 1042">
                    <a:extLst>
                      <a:ext uri="{FF2B5EF4-FFF2-40B4-BE49-F238E27FC236}">
                        <a16:creationId xmlns:a16="http://schemas.microsoft.com/office/drawing/2014/main" id="{05725321-759B-F5F0-828B-E98DE5ABA6C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45" name="TextBox 1044">
                    <a:extLst>
                      <a:ext uri="{FF2B5EF4-FFF2-40B4-BE49-F238E27FC236}">
                        <a16:creationId xmlns:a16="http://schemas.microsoft.com/office/drawing/2014/main" id="{85477FA8-20E0-255D-9044-9C396FD8286E}"/>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49" name="Picture 14">
                  <a:extLst>
                    <a:ext uri="{FF2B5EF4-FFF2-40B4-BE49-F238E27FC236}">
                      <a16:creationId xmlns:a16="http://schemas.microsoft.com/office/drawing/2014/main" id="{6D9AEFEC-FE53-3284-436A-05081E6F94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2">
                  <a:extLst>
                    <a:ext uri="{FF2B5EF4-FFF2-40B4-BE49-F238E27FC236}">
                      <a16:creationId xmlns:a16="http://schemas.microsoft.com/office/drawing/2014/main" id="{5C610196-C4C4-5281-C86B-F8090BBC2B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59" name="Picture 58" descr="A blue dress with black dots&#10;&#10;Description automatically generated">
                <a:extLst>
                  <a:ext uri="{FF2B5EF4-FFF2-40B4-BE49-F238E27FC236}">
                    <a16:creationId xmlns:a16="http://schemas.microsoft.com/office/drawing/2014/main" id="{C857A4DD-1190-5EAB-8424-6D80031E1F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5" name="Group 4">
              <a:extLst>
                <a:ext uri="{FF2B5EF4-FFF2-40B4-BE49-F238E27FC236}">
                  <a16:creationId xmlns:a16="http://schemas.microsoft.com/office/drawing/2014/main" id="{8A0A0620-19FB-F9BE-91C6-6564F9720EC9}"/>
                </a:ext>
              </a:extLst>
            </p:cNvPr>
            <p:cNvGrpSpPr/>
            <p:nvPr/>
          </p:nvGrpSpPr>
          <p:grpSpPr>
            <a:xfrm>
              <a:off x="3791024" y="7197468"/>
              <a:ext cx="4632960" cy="5486400"/>
              <a:chOff x="3791024" y="7197468"/>
              <a:chExt cx="4632960" cy="5486400"/>
            </a:xfrm>
          </p:grpSpPr>
          <p:grpSp>
            <p:nvGrpSpPr>
              <p:cNvPr id="1055" name="Group 1054">
                <a:extLst>
                  <a:ext uri="{FF2B5EF4-FFF2-40B4-BE49-F238E27FC236}">
                    <a16:creationId xmlns:a16="http://schemas.microsoft.com/office/drawing/2014/main" id="{F67D65CE-18C2-8807-0C35-1B7C660B5018}"/>
                  </a:ext>
                </a:extLst>
              </p:cNvPr>
              <p:cNvGrpSpPr/>
              <p:nvPr/>
            </p:nvGrpSpPr>
            <p:grpSpPr>
              <a:xfrm>
                <a:off x="3791024" y="7197468"/>
                <a:ext cx="4632960" cy="5486400"/>
                <a:chOff x="3820160" y="883919"/>
                <a:chExt cx="4632960" cy="5486400"/>
              </a:xfrm>
            </p:grpSpPr>
            <p:grpSp>
              <p:nvGrpSpPr>
                <p:cNvPr id="1056" name="Group 1055">
                  <a:extLst>
                    <a:ext uri="{FF2B5EF4-FFF2-40B4-BE49-F238E27FC236}">
                      <a16:creationId xmlns:a16="http://schemas.microsoft.com/office/drawing/2014/main" id="{0DC0EBCA-0845-1FE6-9512-C3847758ACB1}"/>
                    </a:ext>
                  </a:extLst>
                </p:cNvPr>
                <p:cNvGrpSpPr/>
                <p:nvPr/>
              </p:nvGrpSpPr>
              <p:grpSpPr>
                <a:xfrm>
                  <a:off x="3820160" y="883919"/>
                  <a:ext cx="4632960" cy="5486400"/>
                  <a:chOff x="3820160" y="883919"/>
                  <a:chExt cx="4632960" cy="5486400"/>
                </a:xfrm>
              </p:grpSpPr>
              <p:sp>
                <p:nvSpPr>
                  <p:cNvPr id="1059" name="Freeform: Shape 1058">
                    <a:extLst>
                      <a:ext uri="{FF2B5EF4-FFF2-40B4-BE49-F238E27FC236}">
                        <a16:creationId xmlns:a16="http://schemas.microsoft.com/office/drawing/2014/main" id="{9440EAE7-8116-9DB3-72D9-5D8959715BAE}"/>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60" name="Picture 1059" descr="A black background with a black square&#10;&#10;Description automatically generated with medium confidence">
                    <a:extLst>
                      <a:ext uri="{FF2B5EF4-FFF2-40B4-BE49-F238E27FC236}">
                        <a16:creationId xmlns:a16="http://schemas.microsoft.com/office/drawing/2014/main" id="{28A86181-A08B-FFE3-9202-D9E6A752F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61" name="Picture 1060" descr="A black background with a black square&#10;&#10;Description automatically generated with medium confidence">
                    <a:extLst>
                      <a:ext uri="{FF2B5EF4-FFF2-40B4-BE49-F238E27FC236}">
                        <a16:creationId xmlns:a16="http://schemas.microsoft.com/office/drawing/2014/main" id="{3BF733A6-8875-0395-2FAB-0431450D8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62" name="Picture 1061" descr="A black background with a black square&#10;&#10;Description automatically generated with medium confidence">
                    <a:extLst>
                      <a:ext uri="{FF2B5EF4-FFF2-40B4-BE49-F238E27FC236}">
                        <a16:creationId xmlns:a16="http://schemas.microsoft.com/office/drawing/2014/main" id="{79F5DCA8-2C7D-7909-1555-FD6806EED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63" name="Rectangle 1062">
                    <a:extLst>
                      <a:ext uri="{FF2B5EF4-FFF2-40B4-BE49-F238E27FC236}">
                        <a16:creationId xmlns:a16="http://schemas.microsoft.com/office/drawing/2014/main" id="{D0A835C0-C6DE-6095-29F3-B4160367127F}"/>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sp>
                <p:nvSpPr>
                  <p:cNvPr id="1065" name="TextBox 1064">
                    <a:extLst>
                      <a:ext uri="{FF2B5EF4-FFF2-40B4-BE49-F238E27FC236}">
                        <a16:creationId xmlns:a16="http://schemas.microsoft.com/office/drawing/2014/main" id="{BF07A58B-BD86-9EC7-658D-61B29E14C909}"/>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6" name="TextBox 1065">
                    <a:extLst>
                      <a:ext uri="{FF2B5EF4-FFF2-40B4-BE49-F238E27FC236}">
                        <a16:creationId xmlns:a16="http://schemas.microsoft.com/office/drawing/2014/main" id="{5CD8AD96-A57E-69F8-1C82-30458EF9B06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57" name="Picture 12">
                  <a:extLst>
                    <a:ext uri="{FF2B5EF4-FFF2-40B4-BE49-F238E27FC236}">
                      <a16:creationId xmlns:a16="http://schemas.microsoft.com/office/drawing/2014/main" id="{90476D9F-38F6-620B-5874-31071E2629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8" name="Picture 4">
                  <a:extLst>
                    <a:ext uri="{FF2B5EF4-FFF2-40B4-BE49-F238E27FC236}">
                      <a16:creationId xmlns:a16="http://schemas.microsoft.com/office/drawing/2014/main" id="{7390CA75-BB66-C236-5446-35A9D4FBD00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033871"/>
                  <a:ext cx="1808277" cy="36768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84DB80C-3A4C-F96F-7B38-C03B874644D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flipH="1">
                <a:off x="3955613" y="7199374"/>
                <a:ext cx="638373" cy="638373"/>
              </a:xfrm>
              <a:prstGeom prst="rect">
                <a:avLst/>
              </a:prstGeom>
            </p:spPr>
          </p:pic>
        </p:grpSp>
        <p:grpSp>
          <p:nvGrpSpPr>
            <p:cNvPr id="7" name="Group 6">
              <a:extLst>
                <a:ext uri="{FF2B5EF4-FFF2-40B4-BE49-F238E27FC236}">
                  <a16:creationId xmlns:a16="http://schemas.microsoft.com/office/drawing/2014/main" id="{81E925C8-1D5E-A66C-8528-56057FBE19A9}"/>
                </a:ext>
              </a:extLst>
            </p:cNvPr>
            <p:cNvGrpSpPr/>
            <p:nvPr/>
          </p:nvGrpSpPr>
          <p:grpSpPr>
            <a:xfrm>
              <a:off x="3791024" y="13238907"/>
              <a:ext cx="4632960" cy="5486400"/>
              <a:chOff x="3791024" y="13238907"/>
              <a:chExt cx="4632960" cy="5486400"/>
            </a:xfrm>
          </p:grpSpPr>
          <p:grpSp>
            <p:nvGrpSpPr>
              <p:cNvPr id="1074" name="Group 1073">
                <a:extLst>
                  <a:ext uri="{FF2B5EF4-FFF2-40B4-BE49-F238E27FC236}">
                    <a16:creationId xmlns:a16="http://schemas.microsoft.com/office/drawing/2014/main" id="{1E20D8A9-6C7D-3138-85B3-2752AFE73AD3}"/>
                  </a:ext>
                </a:extLst>
              </p:cNvPr>
              <p:cNvGrpSpPr/>
              <p:nvPr/>
            </p:nvGrpSpPr>
            <p:grpSpPr>
              <a:xfrm>
                <a:off x="3791024" y="13238907"/>
                <a:ext cx="4632960" cy="5486400"/>
                <a:chOff x="3820160" y="883919"/>
                <a:chExt cx="4632960" cy="5486400"/>
              </a:xfrm>
            </p:grpSpPr>
            <p:grpSp>
              <p:nvGrpSpPr>
                <p:cNvPr id="1075" name="Group 1074">
                  <a:extLst>
                    <a:ext uri="{FF2B5EF4-FFF2-40B4-BE49-F238E27FC236}">
                      <a16:creationId xmlns:a16="http://schemas.microsoft.com/office/drawing/2014/main" id="{18B4A42E-CB54-0E8B-32D2-00AD2667DE41}"/>
                    </a:ext>
                  </a:extLst>
                </p:cNvPr>
                <p:cNvGrpSpPr/>
                <p:nvPr/>
              </p:nvGrpSpPr>
              <p:grpSpPr>
                <a:xfrm>
                  <a:off x="3820160" y="883919"/>
                  <a:ext cx="4632960" cy="5486400"/>
                  <a:chOff x="3820160" y="883919"/>
                  <a:chExt cx="4632960" cy="5486400"/>
                </a:xfrm>
              </p:grpSpPr>
              <p:sp>
                <p:nvSpPr>
                  <p:cNvPr id="1078" name="Freeform: Shape 1077">
                    <a:extLst>
                      <a:ext uri="{FF2B5EF4-FFF2-40B4-BE49-F238E27FC236}">
                        <a16:creationId xmlns:a16="http://schemas.microsoft.com/office/drawing/2014/main" id="{0A4ADBA7-74D8-9C54-765A-2BBC62AC66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79" name="Picture 1078" descr="A black background with a black square&#10;&#10;Description automatically generated with medium confidence">
                    <a:extLst>
                      <a:ext uri="{FF2B5EF4-FFF2-40B4-BE49-F238E27FC236}">
                        <a16:creationId xmlns:a16="http://schemas.microsoft.com/office/drawing/2014/main" id="{74BCEC32-9032-4959-50B2-60A295F1C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0" name="Picture 1079" descr="A black background with a black square&#10;&#10;Description automatically generated with medium confidence">
                    <a:extLst>
                      <a:ext uri="{FF2B5EF4-FFF2-40B4-BE49-F238E27FC236}">
                        <a16:creationId xmlns:a16="http://schemas.microsoft.com/office/drawing/2014/main" id="{7DE9949D-91BE-49F2-1971-C678923D8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1" name="Picture 1080" descr="A black background with a black square&#10;&#10;Description automatically generated with medium confidence">
                    <a:extLst>
                      <a:ext uri="{FF2B5EF4-FFF2-40B4-BE49-F238E27FC236}">
                        <a16:creationId xmlns:a16="http://schemas.microsoft.com/office/drawing/2014/main" id="{7A4EEAB6-8772-A9DC-CEA0-9861D6086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2" name="Rectangle 1081">
                    <a:extLst>
                      <a:ext uri="{FF2B5EF4-FFF2-40B4-BE49-F238E27FC236}">
                        <a16:creationId xmlns:a16="http://schemas.microsoft.com/office/drawing/2014/main" id="{9A9D6A3B-E0B5-FCF7-7FE2-BA5C4071446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4" name="TextBox 1083">
                    <a:extLst>
                      <a:ext uri="{FF2B5EF4-FFF2-40B4-BE49-F238E27FC236}">
                        <a16:creationId xmlns:a16="http://schemas.microsoft.com/office/drawing/2014/main" id="{BDCC1BAA-1F57-CA61-7DA8-6D7BA40DA4E0}"/>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5" name="TextBox 1084">
                    <a:extLst>
                      <a:ext uri="{FF2B5EF4-FFF2-40B4-BE49-F238E27FC236}">
                        <a16:creationId xmlns:a16="http://schemas.microsoft.com/office/drawing/2014/main" id="{BF3B3C12-A1AE-9E0B-210C-4FAD5EFBE703}"/>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76" name="Picture 12">
                  <a:extLst>
                    <a:ext uri="{FF2B5EF4-FFF2-40B4-BE49-F238E27FC236}">
                      <a16:creationId xmlns:a16="http://schemas.microsoft.com/office/drawing/2014/main" id="{2FC46F29-1C29-283B-B189-52ED56BC01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7" name="Picture 14">
                  <a:extLst>
                    <a:ext uri="{FF2B5EF4-FFF2-40B4-BE49-F238E27FC236}">
                      <a16:creationId xmlns:a16="http://schemas.microsoft.com/office/drawing/2014/main" id="{DB02FC39-DC81-9ABD-0DE1-009670BA656B}"/>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3AC4FFB-D279-294C-A9EE-F3CC8426D8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6">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8"/>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3">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8218" name="Group 8217">
            <a:extLst>
              <a:ext uri="{FF2B5EF4-FFF2-40B4-BE49-F238E27FC236}">
                <a16:creationId xmlns:a16="http://schemas.microsoft.com/office/drawing/2014/main" id="{FB401F05-C6CB-AA46-9EA3-7B9B1A199177}"/>
              </a:ext>
            </a:extLst>
          </p:cNvPr>
          <p:cNvGrpSpPr/>
          <p:nvPr/>
        </p:nvGrpSpPr>
        <p:grpSpPr>
          <a:xfrm>
            <a:off x="187003" y="2441031"/>
            <a:ext cx="2439888" cy="594360"/>
            <a:chOff x="0" y="2310414"/>
            <a:chExt cx="2439888" cy="685800"/>
          </a:xfrm>
        </p:grpSpPr>
        <p:sp>
          <p:nvSpPr>
            <p:cNvPr id="8219" name="Rectangle 8218">
              <a:extLst>
                <a:ext uri="{FF2B5EF4-FFF2-40B4-BE49-F238E27FC236}">
                  <a16:creationId xmlns:a16="http://schemas.microsoft.com/office/drawing/2014/main" id="{F3EB2E72-E0DD-D26B-3188-6EE96720F470}"/>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9"/>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8220" name="Picture 8219" descr="A black background with a black square&#10;&#10;Description automatically generated with medium confidence">
              <a:extLst>
                <a:ext uri="{FF2B5EF4-FFF2-40B4-BE49-F238E27FC236}">
                  <a16:creationId xmlns:a16="http://schemas.microsoft.com/office/drawing/2014/main" id="{11690BAA-46BE-B689-66E0-4ACD37750896}"/>
                </a:ext>
              </a:extLst>
            </p:cNvPr>
            <p:cNvPicPr>
              <a:picLocks noChangeAspect="1"/>
            </p:cNvPicPr>
            <p:nvPr/>
          </p:nvPicPr>
          <p:blipFill>
            <a:blip r:embed="rId30">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8221" name="Group 8220">
            <a:extLst>
              <a:ext uri="{FF2B5EF4-FFF2-40B4-BE49-F238E27FC236}">
                <a16:creationId xmlns:a16="http://schemas.microsoft.com/office/drawing/2014/main" id="{F1FA7C63-73A6-0ABF-FADE-A45FF1C09258}"/>
              </a:ext>
            </a:extLst>
          </p:cNvPr>
          <p:cNvGrpSpPr/>
          <p:nvPr/>
        </p:nvGrpSpPr>
        <p:grpSpPr>
          <a:xfrm>
            <a:off x="187003" y="3083359"/>
            <a:ext cx="2439888" cy="594360"/>
            <a:chOff x="0" y="3121419"/>
            <a:chExt cx="2439888" cy="685800"/>
          </a:xfrm>
        </p:grpSpPr>
        <p:sp>
          <p:nvSpPr>
            <p:cNvPr id="8222" name="Rectangle 8221">
              <a:extLst>
                <a:ext uri="{FF2B5EF4-FFF2-40B4-BE49-F238E27FC236}">
                  <a16:creationId xmlns:a16="http://schemas.microsoft.com/office/drawing/2014/main" id="{27BFF0C2-0475-3CE3-94E1-A61829C72ADC}"/>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24" name="Picture 8223">
              <a:extLst>
                <a:ext uri="{FF2B5EF4-FFF2-40B4-BE49-F238E27FC236}">
                  <a16:creationId xmlns:a16="http://schemas.microsoft.com/office/drawing/2014/main" id="{B5E32B75-37FC-AFBE-CE74-9AC3F0EB7DD7}"/>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8226" name="Group 8225">
            <a:extLst>
              <a:ext uri="{FF2B5EF4-FFF2-40B4-BE49-F238E27FC236}">
                <a16:creationId xmlns:a16="http://schemas.microsoft.com/office/drawing/2014/main" id="{685CEBA4-3902-FD2E-FCEA-626D63E98A42}"/>
              </a:ext>
            </a:extLst>
          </p:cNvPr>
          <p:cNvGrpSpPr/>
          <p:nvPr/>
        </p:nvGrpSpPr>
        <p:grpSpPr>
          <a:xfrm>
            <a:off x="187003" y="4339144"/>
            <a:ext cx="2439888" cy="594359"/>
            <a:chOff x="1" y="3947550"/>
            <a:chExt cx="2439888" cy="685799"/>
          </a:xfrm>
        </p:grpSpPr>
        <p:sp>
          <p:nvSpPr>
            <p:cNvPr id="8227" name="Rectangle 8226">
              <a:extLst>
                <a:ext uri="{FF2B5EF4-FFF2-40B4-BE49-F238E27FC236}">
                  <a16:creationId xmlns:a16="http://schemas.microsoft.com/office/drawing/2014/main" id="{40B408E0-D11D-02BE-6155-99476A0BF52C}"/>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8232" name="Picture 8231">
              <a:extLst>
                <a:ext uri="{FF2B5EF4-FFF2-40B4-BE49-F238E27FC236}">
                  <a16:creationId xmlns:a16="http://schemas.microsoft.com/office/drawing/2014/main" id="{92DA786C-B18F-19FD-21E8-3995EF2BF81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233" name="Group 8232">
            <a:extLst>
              <a:ext uri="{FF2B5EF4-FFF2-40B4-BE49-F238E27FC236}">
                <a16:creationId xmlns:a16="http://schemas.microsoft.com/office/drawing/2014/main" id="{278FB37E-EE4A-E62D-6ADA-65458B1CD0AF}"/>
              </a:ext>
            </a:extLst>
          </p:cNvPr>
          <p:cNvGrpSpPr/>
          <p:nvPr/>
        </p:nvGrpSpPr>
        <p:grpSpPr>
          <a:xfrm>
            <a:off x="187003" y="4969898"/>
            <a:ext cx="2439888" cy="594360"/>
            <a:chOff x="1" y="4758256"/>
            <a:chExt cx="2439888" cy="685800"/>
          </a:xfrm>
        </p:grpSpPr>
        <p:sp>
          <p:nvSpPr>
            <p:cNvPr id="8234" name="Rectangle 8233">
              <a:extLst>
                <a:ext uri="{FF2B5EF4-FFF2-40B4-BE49-F238E27FC236}">
                  <a16:creationId xmlns:a16="http://schemas.microsoft.com/office/drawing/2014/main" id="{20F56830-45B6-BACB-8F1E-416A0BC53BC9}"/>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9"/>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235" name="Picture 8234">
              <a:extLst>
                <a:ext uri="{FF2B5EF4-FFF2-40B4-BE49-F238E27FC236}">
                  <a16:creationId xmlns:a16="http://schemas.microsoft.com/office/drawing/2014/main" id="{4A0B5F12-F516-9766-EA51-643932E635A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239" name="Group 8238">
            <a:extLst>
              <a:ext uri="{FF2B5EF4-FFF2-40B4-BE49-F238E27FC236}">
                <a16:creationId xmlns:a16="http://schemas.microsoft.com/office/drawing/2014/main" id="{0D612A6B-5489-73DB-E4D9-AA34461F6CF7}"/>
              </a:ext>
            </a:extLst>
          </p:cNvPr>
          <p:cNvGrpSpPr/>
          <p:nvPr/>
        </p:nvGrpSpPr>
        <p:grpSpPr>
          <a:xfrm>
            <a:off x="176680" y="3703392"/>
            <a:ext cx="2439888" cy="594359"/>
            <a:chOff x="1" y="3947549"/>
            <a:chExt cx="2439888" cy="685799"/>
          </a:xfrm>
        </p:grpSpPr>
        <p:sp>
          <p:nvSpPr>
            <p:cNvPr id="8240" name="Rectangle 8239">
              <a:extLst>
                <a:ext uri="{FF2B5EF4-FFF2-40B4-BE49-F238E27FC236}">
                  <a16:creationId xmlns:a16="http://schemas.microsoft.com/office/drawing/2014/main" id="{22BD498F-2271-CB4D-4F4B-BE229835FC0C}"/>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41" name="Picture 8240">
              <a:extLst>
                <a:ext uri="{FF2B5EF4-FFF2-40B4-BE49-F238E27FC236}">
                  <a16:creationId xmlns:a16="http://schemas.microsoft.com/office/drawing/2014/main" id="{8F8B1552-6642-AF31-A037-9A74F137B0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15175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6" name="Group 8195">
            <a:extLst>
              <a:ext uri="{FF2B5EF4-FFF2-40B4-BE49-F238E27FC236}">
                <a16:creationId xmlns:a16="http://schemas.microsoft.com/office/drawing/2014/main" id="{7B261191-5A45-733E-8E3E-4F1A53465F9B}"/>
              </a:ext>
            </a:extLst>
          </p:cNvPr>
          <p:cNvGrpSpPr/>
          <p:nvPr/>
        </p:nvGrpSpPr>
        <p:grpSpPr>
          <a:xfrm>
            <a:off x="3791023" y="-4870072"/>
            <a:ext cx="4632961" cy="17560339"/>
            <a:chOff x="3791023" y="1164968"/>
            <a:chExt cx="4632961" cy="17560339"/>
          </a:xfrm>
        </p:grpSpPr>
        <p:grpSp>
          <p:nvGrpSpPr>
            <p:cNvPr id="2" name="Group 1">
              <a:extLst>
                <a:ext uri="{FF2B5EF4-FFF2-40B4-BE49-F238E27FC236}">
                  <a16:creationId xmlns:a16="http://schemas.microsoft.com/office/drawing/2014/main" id="{DD6000FE-706A-DF3C-87B0-E6AB9AC19DE5}"/>
                </a:ext>
              </a:extLst>
            </p:cNvPr>
            <p:cNvGrpSpPr/>
            <p:nvPr/>
          </p:nvGrpSpPr>
          <p:grpSpPr>
            <a:xfrm>
              <a:off x="3791023" y="1164968"/>
              <a:ext cx="4632960" cy="5486400"/>
              <a:chOff x="3791023" y="1164968"/>
              <a:chExt cx="4632960" cy="5486400"/>
            </a:xfrm>
            <a:effectLst>
              <a:outerShdw blurRad="50800" dist="38100" dir="5400000" algn="t" rotWithShape="0">
                <a:prstClr val="black">
                  <a:alpha val="40000"/>
                </a:prstClr>
              </a:outerShdw>
            </a:effectLst>
          </p:grpSpPr>
          <p:grpSp>
            <p:nvGrpSpPr>
              <p:cNvPr id="1090" name="Group 1089">
                <a:extLst>
                  <a:ext uri="{FF2B5EF4-FFF2-40B4-BE49-F238E27FC236}">
                    <a16:creationId xmlns:a16="http://schemas.microsoft.com/office/drawing/2014/main" id="{174408A0-AC8A-78A6-93AE-214FE431D760}"/>
                  </a:ext>
                </a:extLst>
              </p:cNvPr>
              <p:cNvGrpSpPr/>
              <p:nvPr/>
            </p:nvGrpSpPr>
            <p:grpSpPr>
              <a:xfrm>
                <a:off x="3791023" y="1164968"/>
                <a:ext cx="4632960" cy="5486400"/>
                <a:chOff x="3820159" y="883919"/>
                <a:chExt cx="4632960" cy="5486400"/>
              </a:xfrm>
            </p:grpSpPr>
            <p:grpSp>
              <p:nvGrpSpPr>
                <p:cNvPr id="1035" name="Group 1034">
                  <a:extLst>
                    <a:ext uri="{FF2B5EF4-FFF2-40B4-BE49-F238E27FC236}">
                      <a16:creationId xmlns:a16="http://schemas.microsoft.com/office/drawing/2014/main" id="{0650525D-D320-9BD8-78C5-CBAE0E9B08E0}"/>
                    </a:ext>
                  </a:extLst>
                </p:cNvPr>
                <p:cNvGrpSpPr/>
                <p:nvPr/>
              </p:nvGrpSpPr>
              <p:grpSpPr>
                <a:xfrm>
                  <a:off x="3820159" y="883919"/>
                  <a:ext cx="4632960" cy="5486400"/>
                  <a:chOff x="3820160" y="883919"/>
                  <a:chExt cx="4632960" cy="5486400"/>
                </a:xfrm>
              </p:grpSpPr>
              <p:sp>
                <p:nvSpPr>
                  <p:cNvPr id="1036" name="Freeform: Shape 1035">
                    <a:extLst>
                      <a:ext uri="{FF2B5EF4-FFF2-40B4-BE49-F238E27FC236}">
                        <a16:creationId xmlns:a16="http://schemas.microsoft.com/office/drawing/2014/main" id="{5468C33B-308D-4B19-DFEB-3A7A9982C1B4}"/>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37" name="Picture 1036" descr="A black background with a black square&#10;&#10;Description automatically generated with medium confidence">
                    <a:extLst>
                      <a:ext uri="{FF2B5EF4-FFF2-40B4-BE49-F238E27FC236}">
                        <a16:creationId xmlns:a16="http://schemas.microsoft.com/office/drawing/2014/main" id="{86804E59-6AE1-C943-479D-CE8F0C505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38" name="Picture 1037" descr="A black background with a black square&#10;&#10;Description automatically generated with medium confidence">
                    <a:extLst>
                      <a:ext uri="{FF2B5EF4-FFF2-40B4-BE49-F238E27FC236}">
                        <a16:creationId xmlns:a16="http://schemas.microsoft.com/office/drawing/2014/main" id="{6788F9B5-5529-502B-67BD-F6556D6F3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39" name="Picture 1038" descr="A black background with a black square&#10;&#10;Description automatically generated with medium confidence">
                    <a:extLst>
                      <a:ext uri="{FF2B5EF4-FFF2-40B4-BE49-F238E27FC236}">
                        <a16:creationId xmlns:a16="http://schemas.microsoft.com/office/drawing/2014/main" id="{542E28EE-6AC8-626B-6F58-3DAE860D1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40" name="Rectangle 1039">
                    <a:extLst>
                      <a:ext uri="{FF2B5EF4-FFF2-40B4-BE49-F238E27FC236}">
                        <a16:creationId xmlns:a16="http://schemas.microsoft.com/office/drawing/2014/main" id="{5AAF9EE9-00C7-0E2F-9840-71627F206C78}"/>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50</a:t>
                    </a:r>
                  </a:p>
                </p:txBody>
              </p:sp>
              <p:sp>
                <p:nvSpPr>
                  <p:cNvPr id="1043" name="TextBox 1042">
                    <a:extLst>
                      <a:ext uri="{FF2B5EF4-FFF2-40B4-BE49-F238E27FC236}">
                        <a16:creationId xmlns:a16="http://schemas.microsoft.com/office/drawing/2014/main" id="{05725321-759B-F5F0-828B-E98DE5ABA6CC}"/>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45" name="TextBox 1044">
                    <a:extLst>
                      <a:ext uri="{FF2B5EF4-FFF2-40B4-BE49-F238E27FC236}">
                        <a16:creationId xmlns:a16="http://schemas.microsoft.com/office/drawing/2014/main" id="{85477FA8-20E0-255D-9044-9C396FD8286E}"/>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49" name="Picture 14">
                  <a:extLst>
                    <a:ext uri="{FF2B5EF4-FFF2-40B4-BE49-F238E27FC236}">
                      <a16:creationId xmlns:a16="http://schemas.microsoft.com/office/drawing/2014/main" id="{6D9AEFEC-FE53-3284-436A-05081E6F94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30" b="1707"/>
                <a:stretch/>
              </p:blipFill>
              <p:spPr bwMode="auto">
                <a:xfrm>
                  <a:off x="6893191" y="953805"/>
                  <a:ext cx="1234532" cy="503551"/>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2">
                  <a:extLst>
                    <a:ext uri="{FF2B5EF4-FFF2-40B4-BE49-F238E27FC236}">
                      <a16:creationId xmlns:a16="http://schemas.microsoft.com/office/drawing/2014/main" id="{5C610196-C4C4-5281-C86B-F8090BBC2B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056466" y="1511095"/>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59" name="Picture 58" descr="A blue dress with black dots&#10;&#10;Description automatically generated">
                <a:extLst>
                  <a:ext uri="{FF2B5EF4-FFF2-40B4-BE49-F238E27FC236}">
                    <a16:creationId xmlns:a16="http://schemas.microsoft.com/office/drawing/2014/main" id="{C857A4DD-1190-5EAB-8424-6D80031E1F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5613" y="1169881"/>
                <a:ext cx="640080" cy="640080"/>
              </a:xfrm>
              <a:prstGeom prst="rect">
                <a:avLst/>
              </a:prstGeom>
            </p:spPr>
          </p:pic>
        </p:grpSp>
        <p:grpSp>
          <p:nvGrpSpPr>
            <p:cNvPr id="5" name="Group 4">
              <a:extLst>
                <a:ext uri="{FF2B5EF4-FFF2-40B4-BE49-F238E27FC236}">
                  <a16:creationId xmlns:a16="http://schemas.microsoft.com/office/drawing/2014/main" id="{8A0A0620-19FB-F9BE-91C6-6564F9720EC9}"/>
                </a:ext>
              </a:extLst>
            </p:cNvPr>
            <p:cNvGrpSpPr/>
            <p:nvPr/>
          </p:nvGrpSpPr>
          <p:grpSpPr>
            <a:xfrm>
              <a:off x="3791024" y="7197468"/>
              <a:ext cx="4632960" cy="5486400"/>
              <a:chOff x="3791024" y="7197468"/>
              <a:chExt cx="4632960" cy="5486400"/>
            </a:xfrm>
          </p:grpSpPr>
          <p:grpSp>
            <p:nvGrpSpPr>
              <p:cNvPr id="1055" name="Group 1054">
                <a:extLst>
                  <a:ext uri="{FF2B5EF4-FFF2-40B4-BE49-F238E27FC236}">
                    <a16:creationId xmlns:a16="http://schemas.microsoft.com/office/drawing/2014/main" id="{F67D65CE-18C2-8807-0C35-1B7C660B5018}"/>
                  </a:ext>
                </a:extLst>
              </p:cNvPr>
              <p:cNvGrpSpPr/>
              <p:nvPr/>
            </p:nvGrpSpPr>
            <p:grpSpPr>
              <a:xfrm>
                <a:off x="3791024" y="7197468"/>
                <a:ext cx="4632960" cy="5486400"/>
                <a:chOff x="3820160" y="883919"/>
                <a:chExt cx="4632960" cy="5486400"/>
              </a:xfrm>
            </p:grpSpPr>
            <p:grpSp>
              <p:nvGrpSpPr>
                <p:cNvPr id="1056" name="Group 1055">
                  <a:extLst>
                    <a:ext uri="{FF2B5EF4-FFF2-40B4-BE49-F238E27FC236}">
                      <a16:creationId xmlns:a16="http://schemas.microsoft.com/office/drawing/2014/main" id="{0DC0EBCA-0845-1FE6-9512-C3847758ACB1}"/>
                    </a:ext>
                  </a:extLst>
                </p:cNvPr>
                <p:cNvGrpSpPr/>
                <p:nvPr/>
              </p:nvGrpSpPr>
              <p:grpSpPr>
                <a:xfrm>
                  <a:off x="3820160" y="883919"/>
                  <a:ext cx="4632960" cy="5486400"/>
                  <a:chOff x="3820160" y="883919"/>
                  <a:chExt cx="4632960" cy="5486400"/>
                </a:xfrm>
              </p:grpSpPr>
              <p:sp>
                <p:nvSpPr>
                  <p:cNvPr id="1059" name="Freeform: Shape 1058">
                    <a:extLst>
                      <a:ext uri="{FF2B5EF4-FFF2-40B4-BE49-F238E27FC236}">
                        <a16:creationId xmlns:a16="http://schemas.microsoft.com/office/drawing/2014/main" id="{9440EAE7-8116-9DB3-72D9-5D8959715BAE}"/>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60" name="Picture 1059" descr="A black background with a black square&#10;&#10;Description automatically generated with medium confidence">
                    <a:extLst>
                      <a:ext uri="{FF2B5EF4-FFF2-40B4-BE49-F238E27FC236}">
                        <a16:creationId xmlns:a16="http://schemas.microsoft.com/office/drawing/2014/main" id="{28A86181-A08B-FFE3-9202-D9E6A752F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61" name="Picture 1060" descr="A black background with a black square&#10;&#10;Description automatically generated with medium confidence">
                    <a:extLst>
                      <a:ext uri="{FF2B5EF4-FFF2-40B4-BE49-F238E27FC236}">
                        <a16:creationId xmlns:a16="http://schemas.microsoft.com/office/drawing/2014/main" id="{3BF733A6-8875-0395-2FAB-0431450D81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62" name="Picture 1061" descr="A black background with a black square&#10;&#10;Description automatically generated with medium confidence">
                    <a:extLst>
                      <a:ext uri="{FF2B5EF4-FFF2-40B4-BE49-F238E27FC236}">
                        <a16:creationId xmlns:a16="http://schemas.microsoft.com/office/drawing/2014/main" id="{79F5DCA8-2C7D-7909-1555-FD6806EED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63" name="Rectangle 1062">
                    <a:extLst>
                      <a:ext uri="{FF2B5EF4-FFF2-40B4-BE49-F238E27FC236}">
                        <a16:creationId xmlns:a16="http://schemas.microsoft.com/office/drawing/2014/main" id="{D0A835C0-C6DE-6095-29F3-B4160367127F}"/>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17</a:t>
                    </a:r>
                  </a:p>
                </p:txBody>
              </p:sp>
              <p:sp>
                <p:nvSpPr>
                  <p:cNvPr id="1065" name="TextBox 1064">
                    <a:extLst>
                      <a:ext uri="{FF2B5EF4-FFF2-40B4-BE49-F238E27FC236}">
                        <a16:creationId xmlns:a16="http://schemas.microsoft.com/office/drawing/2014/main" id="{BF07A58B-BD86-9EC7-658D-61B29E14C909}"/>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Small and elegant purse by </a:t>
                    </a:r>
                    <a:r>
                      <a:rPr lang="en-US" sz="1400" i="1" dirty="0">
                        <a:latin typeface="Aptos Light" panose="020B0004020202020204" pitchFamily="34" charset="0"/>
                      </a:rPr>
                      <a:t>Dasein </a:t>
                    </a:r>
                    <a:r>
                      <a:rPr lang="en-US" sz="1400" dirty="0">
                        <a:latin typeface="Aptos Light" panose="020B0004020202020204" pitchFamily="34" charset="0"/>
                      </a:rPr>
                      <a:t>with metal</a:t>
                    </a:r>
                  </a:p>
                </p:txBody>
              </p:sp>
              <p:sp>
                <p:nvSpPr>
                  <p:cNvPr id="1066" name="TextBox 1065">
                    <a:extLst>
                      <a:ext uri="{FF2B5EF4-FFF2-40B4-BE49-F238E27FC236}">
                        <a16:creationId xmlns:a16="http://schemas.microsoft.com/office/drawing/2014/main" id="{5CD8AD96-A57E-69F8-1C82-30458EF9B065}"/>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57" name="Picture 12">
                  <a:extLst>
                    <a:ext uri="{FF2B5EF4-FFF2-40B4-BE49-F238E27FC236}">
                      <a16:creationId xmlns:a16="http://schemas.microsoft.com/office/drawing/2014/main" id="{90476D9F-38F6-620B-5874-31071E2629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8" name="Picture 4">
                  <a:extLst>
                    <a:ext uri="{FF2B5EF4-FFF2-40B4-BE49-F238E27FC236}">
                      <a16:creationId xmlns:a16="http://schemas.microsoft.com/office/drawing/2014/main" id="{7390CA75-BB66-C236-5446-35A9D4FBD009}"/>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2805" y="1033871"/>
                  <a:ext cx="1808277" cy="36768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484DB80C-3A4C-F96F-7B38-C03B874644D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flipH="1">
                <a:off x="3955613" y="7199374"/>
                <a:ext cx="638373" cy="638373"/>
              </a:xfrm>
              <a:prstGeom prst="rect">
                <a:avLst/>
              </a:prstGeom>
            </p:spPr>
          </p:pic>
        </p:grpSp>
        <p:grpSp>
          <p:nvGrpSpPr>
            <p:cNvPr id="7" name="Group 6">
              <a:extLst>
                <a:ext uri="{FF2B5EF4-FFF2-40B4-BE49-F238E27FC236}">
                  <a16:creationId xmlns:a16="http://schemas.microsoft.com/office/drawing/2014/main" id="{81E925C8-1D5E-A66C-8528-56057FBE19A9}"/>
                </a:ext>
              </a:extLst>
            </p:cNvPr>
            <p:cNvGrpSpPr/>
            <p:nvPr/>
          </p:nvGrpSpPr>
          <p:grpSpPr>
            <a:xfrm>
              <a:off x="3791024" y="13238907"/>
              <a:ext cx="4632960" cy="5486400"/>
              <a:chOff x="3791024" y="13238907"/>
              <a:chExt cx="4632960" cy="5486400"/>
            </a:xfrm>
          </p:grpSpPr>
          <p:grpSp>
            <p:nvGrpSpPr>
              <p:cNvPr id="1074" name="Group 1073">
                <a:extLst>
                  <a:ext uri="{FF2B5EF4-FFF2-40B4-BE49-F238E27FC236}">
                    <a16:creationId xmlns:a16="http://schemas.microsoft.com/office/drawing/2014/main" id="{1E20D8A9-6C7D-3138-85B3-2752AFE73AD3}"/>
                  </a:ext>
                </a:extLst>
              </p:cNvPr>
              <p:cNvGrpSpPr/>
              <p:nvPr/>
            </p:nvGrpSpPr>
            <p:grpSpPr>
              <a:xfrm>
                <a:off x="3791024" y="13238907"/>
                <a:ext cx="4632960" cy="5486400"/>
                <a:chOff x="3820160" y="883919"/>
                <a:chExt cx="4632960" cy="5486400"/>
              </a:xfrm>
            </p:grpSpPr>
            <p:grpSp>
              <p:nvGrpSpPr>
                <p:cNvPr id="1075" name="Group 1074">
                  <a:extLst>
                    <a:ext uri="{FF2B5EF4-FFF2-40B4-BE49-F238E27FC236}">
                      <a16:creationId xmlns:a16="http://schemas.microsoft.com/office/drawing/2014/main" id="{18B4A42E-CB54-0E8B-32D2-00AD2667DE41}"/>
                    </a:ext>
                  </a:extLst>
                </p:cNvPr>
                <p:cNvGrpSpPr/>
                <p:nvPr/>
              </p:nvGrpSpPr>
              <p:grpSpPr>
                <a:xfrm>
                  <a:off x="3820160" y="883919"/>
                  <a:ext cx="4632960" cy="5486400"/>
                  <a:chOff x="3820160" y="883919"/>
                  <a:chExt cx="4632960" cy="5486400"/>
                </a:xfrm>
              </p:grpSpPr>
              <p:sp>
                <p:nvSpPr>
                  <p:cNvPr id="1078" name="Freeform: Shape 1077">
                    <a:extLst>
                      <a:ext uri="{FF2B5EF4-FFF2-40B4-BE49-F238E27FC236}">
                        <a16:creationId xmlns:a16="http://schemas.microsoft.com/office/drawing/2014/main" id="{0A4ADBA7-74D8-9C54-765A-2BBC62AC6622}"/>
                      </a:ext>
                    </a:extLst>
                  </p:cNvPr>
                  <p:cNvSpPr/>
                  <p:nvPr/>
                </p:nvSpPr>
                <p:spPr>
                  <a:xfrm>
                    <a:off x="3820160" y="883919"/>
                    <a:ext cx="4632960" cy="5486400"/>
                  </a:xfrm>
                  <a:custGeom>
                    <a:avLst/>
                    <a:gdLst>
                      <a:gd name="connsiteX0" fmla="*/ 233169 w 4632960"/>
                      <a:gd name="connsiteY0" fmla="*/ 641386 h 5486400"/>
                      <a:gd name="connsiteX1" fmla="*/ 233169 w 4632960"/>
                      <a:gd name="connsiteY1" fmla="*/ 4708969 h 5486400"/>
                      <a:gd name="connsiteX2" fmla="*/ 4330922 w 4632960"/>
                      <a:gd name="connsiteY2" fmla="*/ 4708969 h 5486400"/>
                      <a:gd name="connsiteX3" fmla="*/ 4330922 w 4632960"/>
                      <a:gd name="connsiteY3" fmla="*/ 641386 h 5486400"/>
                      <a:gd name="connsiteX4" fmla="*/ 0 w 4632960"/>
                      <a:gd name="connsiteY4" fmla="*/ 0 h 5486400"/>
                      <a:gd name="connsiteX5" fmla="*/ 4632960 w 4632960"/>
                      <a:gd name="connsiteY5" fmla="*/ 0 h 5486400"/>
                      <a:gd name="connsiteX6" fmla="*/ 4632960 w 4632960"/>
                      <a:gd name="connsiteY6" fmla="*/ 5486400 h 5486400"/>
                      <a:gd name="connsiteX7" fmla="*/ 0 w 4632960"/>
                      <a:gd name="connsiteY7"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32960" h="5486400">
                        <a:moveTo>
                          <a:pt x="233169" y="641386"/>
                        </a:moveTo>
                        <a:lnTo>
                          <a:pt x="233169" y="4708969"/>
                        </a:lnTo>
                        <a:lnTo>
                          <a:pt x="4330922" y="4708969"/>
                        </a:lnTo>
                        <a:lnTo>
                          <a:pt x="4330922" y="641386"/>
                        </a:lnTo>
                        <a:close/>
                        <a:moveTo>
                          <a:pt x="0" y="0"/>
                        </a:moveTo>
                        <a:lnTo>
                          <a:pt x="4632960" y="0"/>
                        </a:lnTo>
                        <a:lnTo>
                          <a:pt x="4632960" y="5486400"/>
                        </a:lnTo>
                        <a:lnTo>
                          <a:pt x="0" y="5486400"/>
                        </a:lnTo>
                        <a:close/>
                      </a:path>
                    </a:pathLst>
                  </a:custGeom>
                  <a:solidFill>
                    <a:srgbClr val="FDF0E9"/>
                  </a:solidFill>
                  <a:ln w="76200">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79" name="Picture 1078" descr="A black background with a black square&#10;&#10;Description automatically generated with medium confidence">
                    <a:extLst>
                      <a:ext uri="{FF2B5EF4-FFF2-40B4-BE49-F238E27FC236}">
                        <a16:creationId xmlns:a16="http://schemas.microsoft.com/office/drawing/2014/main" id="{74BCEC32-9032-4959-50B2-60A295F1C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56" y="5703490"/>
                    <a:ext cx="457200" cy="457200"/>
                  </a:xfrm>
                  <a:prstGeom prst="rect">
                    <a:avLst/>
                  </a:prstGeom>
                </p:spPr>
              </p:pic>
              <p:pic>
                <p:nvPicPr>
                  <p:cNvPr id="1080" name="Picture 1079" descr="A black background with a black square&#10;&#10;Description automatically generated with medium confidence">
                    <a:extLst>
                      <a:ext uri="{FF2B5EF4-FFF2-40B4-BE49-F238E27FC236}">
                        <a16:creationId xmlns:a16="http://schemas.microsoft.com/office/drawing/2014/main" id="{7DE9949D-91BE-49F2-1971-C678923D8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3882" y="5703490"/>
                    <a:ext cx="457200" cy="457200"/>
                  </a:xfrm>
                  <a:prstGeom prst="rect">
                    <a:avLst/>
                  </a:prstGeom>
                </p:spPr>
              </p:pic>
              <p:pic>
                <p:nvPicPr>
                  <p:cNvPr id="1081" name="Picture 1080" descr="A black background with a black square&#10;&#10;Description automatically generated with medium confidence">
                    <a:extLst>
                      <a:ext uri="{FF2B5EF4-FFF2-40B4-BE49-F238E27FC236}">
                        <a16:creationId xmlns:a16="http://schemas.microsoft.com/office/drawing/2014/main" id="{7A4EEAB6-8772-A9DC-CEA0-9861D6086D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069" y="5703490"/>
                    <a:ext cx="457200" cy="457200"/>
                  </a:xfrm>
                  <a:prstGeom prst="rect">
                    <a:avLst/>
                  </a:prstGeom>
                </p:spPr>
              </p:pic>
              <p:sp>
                <p:nvSpPr>
                  <p:cNvPr id="1082" name="Rectangle 1081">
                    <a:extLst>
                      <a:ext uri="{FF2B5EF4-FFF2-40B4-BE49-F238E27FC236}">
                        <a16:creationId xmlns:a16="http://schemas.microsoft.com/office/drawing/2014/main" id="{9A9D6A3B-E0B5-FCF7-7FE2-BA5C40714466}"/>
                      </a:ext>
                    </a:extLst>
                  </p:cNvPr>
                  <p:cNvSpPr/>
                  <p:nvPr/>
                </p:nvSpPr>
                <p:spPr>
                  <a:xfrm>
                    <a:off x="6388256" y="6160690"/>
                    <a:ext cx="457200" cy="1980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71</a:t>
                    </a:r>
                  </a:p>
                </p:txBody>
              </p:sp>
              <p:sp>
                <p:nvSpPr>
                  <p:cNvPr id="1084" name="TextBox 1083">
                    <a:extLst>
                      <a:ext uri="{FF2B5EF4-FFF2-40B4-BE49-F238E27FC236}">
                        <a16:creationId xmlns:a16="http://schemas.microsoft.com/office/drawing/2014/main" id="{BDCC1BAA-1F57-CA61-7DA8-6D7BA40DA4E0}"/>
                      </a:ext>
                    </a:extLst>
                  </p:cNvPr>
                  <p:cNvSpPr txBox="1"/>
                  <p:nvPr/>
                </p:nvSpPr>
                <p:spPr>
                  <a:xfrm>
                    <a:off x="4036282" y="5736497"/>
                    <a:ext cx="2324284" cy="523220"/>
                  </a:xfrm>
                  <a:prstGeom prst="rect">
                    <a:avLst/>
                  </a:prstGeom>
                  <a:noFill/>
                </p:spPr>
                <p:txBody>
                  <a:bodyPr wrap="square" rtlCol="0">
                    <a:spAutoFit/>
                  </a:bodyPr>
                  <a:lstStyle/>
                  <a:p>
                    <a:r>
                      <a:rPr lang="en-US" sz="1400" dirty="0">
                        <a:latin typeface="Aptos Light" panose="020B0004020202020204" pitchFamily="34" charset="0"/>
                      </a:rPr>
                      <a:t>White floral dress by </a:t>
                    </a:r>
                    <a:r>
                      <a:rPr lang="en-US" sz="1400" i="1" dirty="0">
                        <a:latin typeface="Aptos Light" panose="020B0004020202020204" pitchFamily="34" charset="0"/>
                      </a:rPr>
                      <a:t>Zara</a:t>
                    </a:r>
                    <a:r>
                      <a:rPr lang="en-US" sz="1400" dirty="0">
                        <a:latin typeface="Aptos Light" panose="020B0004020202020204" pitchFamily="34" charset="0"/>
                      </a:rPr>
                      <a:t> with decorative bl</a:t>
                    </a:r>
                  </a:p>
                </p:txBody>
              </p:sp>
              <p:sp>
                <p:nvSpPr>
                  <p:cNvPr id="1085" name="TextBox 1084">
                    <a:extLst>
                      <a:ext uri="{FF2B5EF4-FFF2-40B4-BE49-F238E27FC236}">
                        <a16:creationId xmlns:a16="http://schemas.microsoft.com/office/drawing/2014/main" id="{BF3B3C12-A1AE-9E0B-210C-4FAD5EFBE703}"/>
                      </a:ext>
                    </a:extLst>
                  </p:cNvPr>
                  <p:cNvSpPr txBox="1"/>
                  <p:nvPr/>
                </p:nvSpPr>
                <p:spPr>
                  <a:xfrm>
                    <a:off x="5508180" y="5997231"/>
                    <a:ext cx="735476" cy="261610"/>
                  </a:xfrm>
                  <a:prstGeom prst="rect">
                    <a:avLst/>
                  </a:prstGeom>
                  <a:noFill/>
                </p:spPr>
                <p:txBody>
                  <a:bodyPr wrap="square" rtlCol="0">
                    <a:spAutoFit/>
                  </a:bodyPr>
                  <a:lstStyle/>
                  <a:p>
                    <a:r>
                      <a:rPr lang="en-US" sz="1100" i="1" dirty="0">
                        <a:latin typeface="Aptos Light" panose="020B0004020202020204" pitchFamily="34" charset="0"/>
                      </a:rPr>
                      <a:t>More…</a:t>
                    </a:r>
                  </a:p>
                </p:txBody>
              </p:sp>
            </p:grpSp>
            <p:pic>
              <p:nvPicPr>
                <p:cNvPr id="1076" name="Picture 12">
                  <a:extLst>
                    <a:ext uri="{FF2B5EF4-FFF2-40B4-BE49-F238E27FC236}">
                      <a16:creationId xmlns:a16="http://schemas.microsoft.com/office/drawing/2014/main" id="{2FC46F29-1C29-283B-B189-52ED56BC01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4048760" y="1525487"/>
                  <a:ext cx="4114800" cy="41148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7" name="Picture 14">
                  <a:extLst>
                    <a:ext uri="{FF2B5EF4-FFF2-40B4-BE49-F238E27FC236}">
                      <a16:creationId xmlns:a16="http://schemas.microsoft.com/office/drawing/2014/main" id="{DB02FC39-DC81-9ABD-0DE1-009670BA656B}"/>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9334" t="-9518" r="3657" b="1"/>
                <a:stretch/>
              </p:blipFill>
              <p:spPr bwMode="auto">
                <a:xfrm>
                  <a:off x="6587613" y="883919"/>
                  <a:ext cx="1462014" cy="57280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3AC4FFB-D279-294C-A9EE-F3CC8426D8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flipH="1">
                <a:off x="3955613" y="13240395"/>
                <a:ext cx="640080" cy="640080"/>
              </a:xfrm>
              <a:prstGeom prst="rect">
                <a:avLst/>
              </a:prstGeom>
            </p:spPr>
          </p:pic>
        </p:grpSp>
      </p:grpSp>
      <p:grpSp>
        <p:nvGrpSpPr>
          <p:cNvPr id="50" name="Group 49">
            <a:extLst>
              <a:ext uri="{FF2B5EF4-FFF2-40B4-BE49-F238E27FC236}">
                <a16:creationId xmlns:a16="http://schemas.microsoft.com/office/drawing/2014/main" id="{ACACC96B-DFDB-8A6B-B93C-3A28CE42106F}"/>
              </a:ext>
            </a:extLst>
          </p:cNvPr>
          <p:cNvGrpSpPr/>
          <p:nvPr/>
        </p:nvGrpSpPr>
        <p:grpSpPr>
          <a:xfrm>
            <a:off x="9192064" y="5461783"/>
            <a:ext cx="2999936" cy="1396217"/>
            <a:chOff x="9043386" y="5461783"/>
            <a:chExt cx="3148614" cy="1396217"/>
          </a:xfrm>
        </p:grpSpPr>
        <p:sp>
          <p:nvSpPr>
            <p:cNvPr id="32" name="Rectangle 31">
              <a:extLst>
                <a:ext uri="{FF2B5EF4-FFF2-40B4-BE49-F238E27FC236}">
                  <a16:creationId xmlns:a16="http://schemas.microsoft.com/office/drawing/2014/main" id="{ECA3F8BC-CAC4-2726-698E-8DBB574D174B}"/>
                </a:ext>
              </a:extLst>
            </p:cNvPr>
            <p:cNvSpPr/>
            <p:nvPr/>
          </p:nvSpPr>
          <p:spPr>
            <a:xfrm>
              <a:off x="9043386" y="5461783"/>
              <a:ext cx="3148614" cy="1396217"/>
            </a:xfrm>
            <a:prstGeom prst="rect">
              <a:avLst/>
            </a:prstGeom>
            <a:gradFill flip="none" rotWithShape="1">
              <a:gsLst>
                <a:gs pos="0">
                  <a:schemeClr val="accent2">
                    <a:lumMod val="0"/>
                    <a:lumOff val="100000"/>
                  </a:schemeClr>
                </a:gs>
                <a:gs pos="0">
                  <a:schemeClr val="accent2">
                    <a:lumMod val="0"/>
                    <a:lumOff val="100000"/>
                  </a:schemeClr>
                </a:gs>
                <a:gs pos="100000">
                  <a:srgbClr val="CB2717"/>
                </a:gs>
              </a:gsLst>
              <a:path path="rect">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500" dirty="0">
                  <a:latin typeface="Bahnschrift SemiLight" panose="020B0502040204020203" pitchFamily="34" charset="0"/>
                </a:rPr>
                <a:t>80% OFF + 18 MSI</a:t>
              </a:r>
            </a:p>
          </p:txBody>
        </p:sp>
        <p:sp>
          <p:nvSpPr>
            <p:cNvPr id="37" name="Rectangle 36">
              <a:extLst>
                <a:ext uri="{FF2B5EF4-FFF2-40B4-BE49-F238E27FC236}">
                  <a16:creationId xmlns:a16="http://schemas.microsoft.com/office/drawing/2014/main" id="{E9FBA061-2C0F-F1C4-7894-FAB74CE6CBDB}"/>
                </a:ext>
              </a:extLst>
            </p:cNvPr>
            <p:cNvSpPr/>
            <p:nvPr/>
          </p:nvSpPr>
          <p:spPr>
            <a:xfrm>
              <a:off x="10277343" y="5571050"/>
              <a:ext cx="1793680" cy="339791"/>
            </a:xfrm>
            <a:prstGeom prst="rect">
              <a:avLst/>
            </a:prstGeom>
            <a:solidFill>
              <a:srgbClr val="FEC8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haroni" panose="02010803020104030203" pitchFamily="2" charset="-79"/>
                  <a:cs typeface="Aharoni" panose="02010803020104030203" pitchFamily="2" charset="-79"/>
                </a:rPr>
                <a:t>HOT SALE ALERT !</a:t>
              </a:r>
            </a:p>
          </p:txBody>
        </p:sp>
        <p:sp>
          <p:nvSpPr>
            <p:cNvPr id="1120" name="TextBox 1119">
              <a:extLst>
                <a:ext uri="{FF2B5EF4-FFF2-40B4-BE49-F238E27FC236}">
                  <a16:creationId xmlns:a16="http://schemas.microsoft.com/office/drawing/2014/main" id="{02FD80C1-0CDE-D5AA-8373-6D6865E0E9FD}"/>
                </a:ext>
              </a:extLst>
            </p:cNvPr>
            <p:cNvSpPr txBox="1"/>
            <p:nvPr/>
          </p:nvSpPr>
          <p:spPr>
            <a:xfrm rot="16200000">
              <a:off x="8904063" y="5976512"/>
              <a:ext cx="849362" cy="369332"/>
            </a:xfrm>
            <a:prstGeom prst="rect">
              <a:avLst/>
            </a:prstGeom>
            <a:noFill/>
          </p:spPr>
          <p:txBody>
            <a:bodyPr wrap="square" rtlCol="0">
              <a:spAutoFit/>
            </a:bodyPr>
            <a:lstStyle/>
            <a:p>
              <a:pPr algn="ctr"/>
              <a:r>
                <a:rPr lang="en-US" dirty="0">
                  <a:solidFill>
                    <a:schemeClr val="bg1">
                      <a:lumMod val="95000"/>
                    </a:schemeClr>
                  </a:solidFill>
                </a:rPr>
                <a:t>UP TO</a:t>
              </a:r>
            </a:p>
          </p:txBody>
        </p:sp>
        <p:sp>
          <p:nvSpPr>
            <p:cNvPr id="1123" name="TextBox 1122">
              <a:extLst>
                <a:ext uri="{FF2B5EF4-FFF2-40B4-BE49-F238E27FC236}">
                  <a16:creationId xmlns:a16="http://schemas.microsoft.com/office/drawing/2014/main" id="{D57EEB17-68CE-3ED1-08F8-5FA30A9422F3}"/>
                </a:ext>
              </a:extLst>
            </p:cNvPr>
            <p:cNvSpPr txBox="1"/>
            <p:nvPr/>
          </p:nvSpPr>
          <p:spPr>
            <a:xfrm>
              <a:off x="10285170" y="6458683"/>
              <a:ext cx="1849354" cy="307777"/>
            </a:xfrm>
            <a:prstGeom prst="rect">
              <a:avLst/>
            </a:prstGeom>
            <a:noFill/>
          </p:spPr>
          <p:txBody>
            <a:bodyPr wrap="square" rtlCol="0">
              <a:spAutoFit/>
            </a:bodyPr>
            <a:lstStyle/>
            <a:p>
              <a:pPr algn="ctr"/>
              <a:r>
                <a:rPr lang="en-US" sz="1400" i="1" dirty="0">
                  <a:solidFill>
                    <a:schemeClr val="bg1">
                      <a:lumMod val="95000"/>
                    </a:schemeClr>
                  </a:solidFill>
                </a:rPr>
                <a:t>*Conditions apply</a:t>
              </a:r>
            </a:p>
          </p:txBody>
        </p:sp>
      </p:grpSp>
      <p:grpSp>
        <p:nvGrpSpPr>
          <p:cNvPr id="8210" name="Group 8209">
            <a:extLst>
              <a:ext uri="{FF2B5EF4-FFF2-40B4-BE49-F238E27FC236}">
                <a16:creationId xmlns:a16="http://schemas.microsoft.com/office/drawing/2014/main" id="{3E91E0A9-4AEB-845A-E04B-7A83AE96A63B}"/>
              </a:ext>
            </a:extLst>
          </p:cNvPr>
          <p:cNvGrpSpPr/>
          <p:nvPr/>
        </p:nvGrpSpPr>
        <p:grpSpPr>
          <a:xfrm>
            <a:off x="-1" y="1"/>
            <a:ext cx="12191999" cy="1084177"/>
            <a:chOff x="-1" y="1"/>
            <a:chExt cx="12191999" cy="1084177"/>
          </a:xfrm>
        </p:grpSpPr>
        <p:grpSp>
          <p:nvGrpSpPr>
            <p:cNvPr id="57" name="Group 56">
              <a:extLst>
                <a:ext uri="{FF2B5EF4-FFF2-40B4-BE49-F238E27FC236}">
                  <a16:creationId xmlns:a16="http://schemas.microsoft.com/office/drawing/2014/main" id="{B2D946BA-D66A-1A26-2CA9-FF626FD441F1}"/>
                </a:ext>
              </a:extLst>
            </p:cNvPr>
            <p:cNvGrpSpPr/>
            <p:nvPr/>
          </p:nvGrpSpPr>
          <p:grpSpPr>
            <a:xfrm>
              <a:off x="-1" y="1"/>
              <a:ext cx="12191999" cy="1084177"/>
              <a:chOff x="-1" y="1"/>
              <a:chExt cx="12191999" cy="1084177"/>
            </a:xfrm>
          </p:grpSpPr>
          <p:sp>
            <p:nvSpPr>
              <p:cNvPr id="36" name="Rectangle 35">
                <a:extLst>
                  <a:ext uri="{FF2B5EF4-FFF2-40B4-BE49-F238E27FC236}">
                    <a16:creationId xmlns:a16="http://schemas.microsoft.com/office/drawing/2014/main" id="{15CC5AFD-CA8D-BEFE-51C2-D47634466E20}"/>
                  </a:ext>
                </a:extLst>
              </p:cNvPr>
              <p:cNvSpPr/>
              <p:nvPr/>
            </p:nvSpPr>
            <p:spPr>
              <a:xfrm>
                <a:off x="-1" y="1"/>
                <a:ext cx="12191999" cy="10841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3C49F9E-5268-581C-4141-960C28DBBF9B}"/>
                  </a:ext>
                </a:extLst>
              </p:cNvPr>
              <p:cNvGrpSpPr>
                <a:grpSpLocks noChangeAspect="1"/>
              </p:cNvGrpSpPr>
              <p:nvPr/>
            </p:nvGrpSpPr>
            <p:grpSpPr>
              <a:xfrm>
                <a:off x="9343372" y="191292"/>
                <a:ext cx="2638237" cy="380667"/>
                <a:chOff x="9382249" y="486305"/>
                <a:chExt cx="2100650" cy="303099"/>
              </a:xfrm>
            </p:grpSpPr>
            <p:pic>
              <p:nvPicPr>
                <p:cNvPr id="33" name="Picture 32" descr="A close up of a logo&#10;&#10;Description automatically generated">
                  <a:extLst>
                    <a:ext uri="{FF2B5EF4-FFF2-40B4-BE49-F238E27FC236}">
                      <a16:creationId xmlns:a16="http://schemas.microsoft.com/office/drawing/2014/main" id="{70252B8A-7098-B657-6116-174A5C8360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82249" y="486305"/>
                  <a:ext cx="1179451" cy="303099"/>
                </a:xfrm>
                <a:prstGeom prst="rect">
                  <a:avLst/>
                </a:prstGeom>
              </p:spPr>
            </p:pic>
            <p:pic>
              <p:nvPicPr>
                <p:cNvPr id="43" name="Picture 42" descr="A black and white logo&#10;&#10;Description automatically generated">
                  <a:extLst>
                    <a:ext uri="{FF2B5EF4-FFF2-40B4-BE49-F238E27FC236}">
                      <a16:creationId xmlns:a16="http://schemas.microsoft.com/office/drawing/2014/main" id="{C989A189-5B2C-8093-EF7E-E118F4CD7C7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17595" y="486305"/>
                  <a:ext cx="965304" cy="299805"/>
                </a:xfrm>
                <a:prstGeom prst="rect">
                  <a:avLst/>
                </a:prstGeom>
              </p:spPr>
            </p:pic>
          </p:grpSp>
          <p:grpSp>
            <p:nvGrpSpPr>
              <p:cNvPr id="56" name="Group 55">
                <a:extLst>
                  <a:ext uri="{FF2B5EF4-FFF2-40B4-BE49-F238E27FC236}">
                    <a16:creationId xmlns:a16="http://schemas.microsoft.com/office/drawing/2014/main" id="{F3FFFD40-219B-109F-F5E6-3A68B77B2F3B}"/>
                  </a:ext>
                </a:extLst>
              </p:cNvPr>
              <p:cNvGrpSpPr/>
              <p:nvPr/>
            </p:nvGrpSpPr>
            <p:grpSpPr>
              <a:xfrm>
                <a:off x="3223278" y="185231"/>
                <a:ext cx="5810250" cy="371273"/>
                <a:chOff x="3265394" y="931301"/>
                <a:chExt cx="5810250" cy="371273"/>
              </a:xfrm>
            </p:grpSpPr>
            <p:sp>
              <p:nvSpPr>
                <p:cNvPr id="41" name="Rectangle 40">
                  <a:extLst>
                    <a:ext uri="{FF2B5EF4-FFF2-40B4-BE49-F238E27FC236}">
                      <a16:creationId xmlns:a16="http://schemas.microsoft.com/office/drawing/2014/main" id="{516D7554-4B6C-89CA-5AD6-184D37B3FCAD}"/>
                    </a:ext>
                  </a:extLst>
                </p:cNvPr>
                <p:cNvSpPr/>
                <p:nvPr/>
              </p:nvSpPr>
              <p:spPr>
                <a:xfrm>
                  <a:off x="3265394" y="931301"/>
                  <a:ext cx="5810250" cy="37127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MX" sz="1400" dirty="0">
                      <a:solidFill>
                        <a:schemeClr val="tx1">
                          <a:lumMod val="50000"/>
                          <a:lumOff val="50000"/>
                        </a:schemeClr>
                      </a:solidFill>
                      <a:latin typeface="Lucida Sans Typewriter" panose="020B0509030504030204" pitchFamily="49" charset="0"/>
                    </a:rPr>
                    <a:t>  I</a:t>
                  </a:r>
                  <a:r>
                    <a:rPr lang="en-US" sz="1400" dirty="0">
                      <a:solidFill>
                        <a:schemeClr val="tx1">
                          <a:lumMod val="50000"/>
                          <a:lumOff val="50000"/>
                        </a:schemeClr>
                      </a:solidFill>
                      <a:latin typeface="Lucida Sans Typewriter" panose="020B0509030504030204" pitchFamily="49" charset="0"/>
                    </a:rPr>
                    <a:t>’m looking for… some shoes for a night out</a:t>
                  </a:r>
                </a:p>
              </p:txBody>
            </p:sp>
            <p:pic>
              <p:nvPicPr>
                <p:cNvPr id="42" name="Picture 41">
                  <a:extLst>
                    <a:ext uri="{FF2B5EF4-FFF2-40B4-BE49-F238E27FC236}">
                      <a16:creationId xmlns:a16="http://schemas.microsoft.com/office/drawing/2014/main" id="{595DAE8B-2326-B26A-EC8A-6B30E0AE5159}"/>
                    </a:ext>
                  </a:extLst>
                </p:cNvPr>
                <p:cNvPicPr>
                  <a:picLocks noChangeAspect="1"/>
                </p:cNvPicPr>
                <p:nvPr/>
              </p:nvPicPr>
              <p:blipFill rotWithShape="1">
                <a:blip r:embed="rId16">
                  <a:clrChange>
                    <a:clrFrom>
                      <a:srgbClr val="FFFFFF"/>
                    </a:clrFrom>
                    <a:clrTo>
                      <a:srgbClr val="FFFFFF">
                        <a:alpha val="0"/>
                      </a:srgbClr>
                    </a:clrTo>
                  </a:clrChange>
                </a:blip>
                <a:srcRect l="24794" r="9963"/>
                <a:stretch/>
              </p:blipFill>
              <p:spPr>
                <a:xfrm>
                  <a:off x="8378088" y="968357"/>
                  <a:ext cx="275177" cy="297161"/>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8F8DABBD-796C-5FBC-7EA3-E1A0C5595D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06236" y="979777"/>
                  <a:ext cx="274320" cy="274320"/>
                </a:xfrm>
                <a:prstGeom prst="rect">
                  <a:avLst/>
                </a:prstGeom>
              </p:spPr>
            </p:pic>
          </p:grpSp>
        </p:grpSp>
        <p:sp>
          <p:nvSpPr>
            <p:cNvPr id="8209" name="Rectangle 8208">
              <a:extLst>
                <a:ext uri="{FF2B5EF4-FFF2-40B4-BE49-F238E27FC236}">
                  <a16:creationId xmlns:a16="http://schemas.microsoft.com/office/drawing/2014/main" id="{A6F5ED2B-227C-8B2F-9F47-BC9677BF2AE2}"/>
                </a:ext>
              </a:extLst>
            </p:cNvPr>
            <p:cNvSpPr/>
            <p:nvPr/>
          </p:nvSpPr>
          <p:spPr>
            <a:xfrm>
              <a:off x="5309667" y="256496"/>
              <a:ext cx="2788920" cy="248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54" name="Rectangle 8253">
            <a:extLst>
              <a:ext uri="{FF2B5EF4-FFF2-40B4-BE49-F238E27FC236}">
                <a16:creationId xmlns:a16="http://schemas.microsoft.com/office/drawing/2014/main" id="{066B84FF-FF9C-C959-615A-44E812AC7B39}"/>
              </a:ext>
            </a:extLst>
          </p:cNvPr>
          <p:cNvSpPr/>
          <p:nvPr/>
        </p:nvSpPr>
        <p:spPr>
          <a:xfrm>
            <a:off x="9192064" y="735631"/>
            <a:ext cx="3010803" cy="47261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BB1E94C-8829-5DDE-DD2E-C17F57F841D2}"/>
              </a:ext>
            </a:extLst>
          </p:cNvPr>
          <p:cNvSpPr/>
          <p:nvPr/>
        </p:nvSpPr>
        <p:spPr>
          <a:xfrm>
            <a:off x="0" y="0"/>
            <a:ext cx="2859122" cy="6858000"/>
          </a:xfrm>
          <a:prstGeom prst="rect">
            <a:avLst/>
          </a:prstGeom>
          <a:blipFill>
            <a:blip r:embed="rId18"/>
            <a:stretch>
              <a:fillRect/>
            </a:stretch>
          </a:blip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7" name="Rectangle 1026">
            <a:extLst>
              <a:ext uri="{FF2B5EF4-FFF2-40B4-BE49-F238E27FC236}">
                <a16:creationId xmlns:a16="http://schemas.microsoft.com/office/drawing/2014/main" id="{AF4151A3-3A34-8A71-C8C5-FFCC119C4D6B}"/>
              </a:ext>
            </a:extLst>
          </p:cNvPr>
          <p:cNvSpPr/>
          <p:nvPr/>
        </p:nvSpPr>
        <p:spPr>
          <a:xfrm>
            <a:off x="1588" y="5962913"/>
            <a:ext cx="1405359" cy="25433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600" dirty="0">
                <a:latin typeface="Aptos Light" panose="020B0004020202020204" pitchFamily="34" charset="0"/>
              </a:rPr>
              <a:t>Our locations</a:t>
            </a:r>
          </a:p>
        </p:txBody>
      </p:sp>
      <p:sp>
        <p:nvSpPr>
          <p:cNvPr id="1051" name="Rectangle: Rounded Corners 1050">
            <a:extLst>
              <a:ext uri="{FF2B5EF4-FFF2-40B4-BE49-F238E27FC236}">
                <a16:creationId xmlns:a16="http://schemas.microsoft.com/office/drawing/2014/main" id="{4BEEA170-4261-C4E4-4C7E-B8DD17318C4E}"/>
              </a:ext>
            </a:extLst>
          </p:cNvPr>
          <p:cNvSpPr/>
          <p:nvPr/>
        </p:nvSpPr>
        <p:spPr>
          <a:xfrm>
            <a:off x="3273040" y="680438"/>
            <a:ext cx="1375799" cy="321384"/>
          </a:xfrm>
          <a:prstGeom prst="roundRect">
            <a:avLst/>
          </a:prstGeom>
          <a:solidFill>
            <a:srgbClr val="FDF0E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Personal Fit</a:t>
            </a:r>
          </a:p>
        </p:txBody>
      </p:sp>
      <p:sp>
        <p:nvSpPr>
          <p:cNvPr id="31" name="Rectangle 30">
            <a:extLst>
              <a:ext uri="{FF2B5EF4-FFF2-40B4-BE49-F238E27FC236}">
                <a16:creationId xmlns:a16="http://schemas.microsoft.com/office/drawing/2014/main" id="{B3FF6DC8-79BF-E969-8671-2BADE7A4366C}"/>
              </a:ext>
            </a:extLst>
          </p:cNvPr>
          <p:cNvSpPr/>
          <p:nvPr/>
        </p:nvSpPr>
        <p:spPr>
          <a:xfrm>
            <a:off x="53121" y="5710275"/>
            <a:ext cx="1054706" cy="162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Aptos Light" panose="020B0004020202020204" pitchFamily="34" charset="0"/>
              </a:rPr>
              <a:t>About us</a:t>
            </a:r>
          </a:p>
        </p:txBody>
      </p:sp>
      <p:sp>
        <p:nvSpPr>
          <p:cNvPr id="8255" name="Rectangle: Rounded Corners 8254">
            <a:extLst>
              <a:ext uri="{FF2B5EF4-FFF2-40B4-BE49-F238E27FC236}">
                <a16:creationId xmlns:a16="http://schemas.microsoft.com/office/drawing/2014/main" id="{F6846FDF-6219-1711-EFE3-AF8B39AA72BE}"/>
              </a:ext>
            </a:extLst>
          </p:cNvPr>
          <p:cNvSpPr/>
          <p:nvPr/>
        </p:nvSpPr>
        <p:spPr>
          <a:xfrm>
            <a:off x="9313984" y="847612"/>
            <a:ext cx="2789545" cy="41703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Featured Feeds</a:t>
            </a:r>
          </a:p>
        </p:txBody>
      </p:sp>
      <p:pic>
        <p:nvPicPr>
          <p:cNvPr id="30" name="Picture 29" descr="A black background with a black square&#10;&#10;Description automatically generated with medium confidence">
            <a:extLst>
              <a:ext uri="{FF2B5EF4-FFF2-40B4-BE49-F238E27FC236}">
                <a16:creationId xmlns:a16="http://schemas.microsoft.com/office/drawing/2014/main" id="{128C3C83-3402-4CC7-3903-DEC35D00D1A1}"/>
              </a:ext>
            </a:extLst>
          </p:cNvPr>
          <p:cNvPicPr>
            <a:picLocks noChangeAspect="1"/>
          </p:cNvPicPr>
          <p:nvPr/>
        </p:nvPicPr>
        <p:blipFill>
          <a:blip r:embed="rId19">
            <a:lum bright="70000" contrast="-70000"/>
            <a:extLst>
              <a:ext uri="{28A0092B-C50C-407E-A947-70E740481C1C}">
                <a14:useLocalDpi xmlns:a14="http://schemas.microsoft.com/office/drawing/2010/main" val="0"/>
              </a:ext>
            </a:extLst>
          </a:blip>
          <a:stretch>
            <a:fillRect/>
          </a:stretch>
        </p:blipFill>
        <p:spPr>
          <a:xfrm>
            <a:off x="2074128" y="6346900"/>
            <a:ext cx="365760" cy="365760"/>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BAC99BB6-3988-FE9B-28E7-DEBF2F8014D9}"/>
              </a:ext>
            </a:extLst>
          </p:cNvPr>
          <p:cNvPicPr>
            <a:picLocks noChangeAspect="1"/>
          </p:cNvPicPr>
          <p:nvPr/>
        </p:nvPicPr>
        <p:blipFill>
          <a:blip r:embed="rId20">
            <a:lum bright="70000" contrast="-70000"/>
            <a:extLst>
              <a:ext uri="{28A0092B-C50C-407E-A947-70E740481C1C}">
                <a14:useLocalDpi xmlns:a14="http://schemas.microsoft.com/office/drawing/2010/main" val="0"/>
              </a:ext>
            </a:extLst>
          </a:blip>
          <a:stretch>
            <a:fillRect/>
          </a:stretch>
        </p:blipFill>
        <p:spPr>
          <a:xfrm>
            <a:off x="1455003" y="6346900"/>
            <a:ext cx="365760" cy="36576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23FAF011-7419-8BE7-DC46-0AF53A30DC4B}"/>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835878" y="6346900"/>
            <a:ext cx="365760" cy="365760"/>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5E915FBB-8C4F-C7D0-3499-90AC755655DA}"/>
              </a:ext>
            </a:extLst>
          </p:cNvPr>
          <p:cNvPicPr>
            <a:picLocks noChangeAspect="1"/>
          </p:cNvPicPr>
          <p:nvPr/>
        </p:nvPicPr>
        <p:blipFill>
          <a:blip r:embed="rId22">
            <a:lum bright="70000" contrast="-70000"/>
            <a:extLst>
              <a:ext uri="{28A0092B-C50C-407E-A947-70E740481C1C}">
                <a14:useLocalDpi xmlns:a14="http://schemas.microsoft.com/office/drawing/2010/main" val="0"/>
              </a:ext>
            </a:extLst>
          </a:blip>
          <a:stretch>
            <a:fillRect/>
          </a:stretch>
        </p:blipFill>
        <p:spPr>
          <a:xfrm>
            <a:off x="216753" y="6346900"/>
            <a:ext cx="365760" cy="365760"/>
          </a:xfrm>
          <a:prstGeom prst="rect">
            <a:avLst/>
          </a:prstGeom>
        </p:spPr>
      </p:pic>
      <p:sp>
        <p:nvSpPr>
          <p:cNvPr id="51" name="AutoShape 4" descr="a piece of brown paper with a white background">
            <a:extLst>
              <a:ext uri="{FF2B5EF4-FFF2-40B4-BE49-F238E27FC236}">
                <a16:creationId xmlns:a16="http://schemas.microsoft.com/office/drawing/2014/main" id="{0F914006-0265-6A96-9EF0-7C7CB4A760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16150921-8469-3D9B-1E3D-724E00A7C86D}"/>
              </a:ext>
            </a:extLst>
          </p:cNvPr>
          <p:cNvGrpSpPr>
            <a:grpSpLocks noChangeAspect="1"/>
          </p:cNvGrpSpPr>
          <p:nvPr/>
        </p:nvGrpSpPr>
        <p:grpSpPr>
          <a:xfrm>
            <a:off x="472812" y="120846"/>
            <a:ext cx="1868271" cy="1959882"/>
            <a:chOff x="53120" y="944743"/>
            <a:chExt cx="3814023" cy="3802379"/>
          </a:xfrm>
        </p:grpSpPr>
        <p:pic>
          <p:nvPicPr>
            <p:cNvPr id="18" name="Picture 17">
              <a:extLst>
                <a:ext uri="{FF2B5EF4-FFF2-40B4-BE49-F238E27FC236}">
                  <a16:creationId xmlns:a16="http://schemas.microsoft.com/office/drawing/2014/main" id="{FEFD1B1E-4872-3699-9D3F-6AFD85E38830}"/>
                </a:ext>
              </a:extLst>
            </p:cNvPr>
            <p:cNvPicPr>
              <a:picLocks noChangeAspect="1"/>
            </p:cNvPicPr>
            <p:nvPr/>
          </p:nvPicPr>
          <p:blipFill rotWithShape="1">
            <a:blip r:embed="rId23">
              <a:extLst>
                <a:ext uri="{28A0092B-C50C-407E-A947-70E740481C1C}">
                  <a14:useLocalDpi xmlns:a14="http://schemas.microsoft.com/office/drawing/2010/main" val="0"/>
                </a:ext>
              </a:extLst>
            </a:blip>
            <a:srcRect l="10892" t="8322" r="9023" b="11838"/>
            <a:stretch/>
          </p:blipFill>
          <p:spPr>
            <a:xfrm>
              <a:off x="53120" y="944743"/>
              <a:ext cx="3814023" cy="3802379"/>
            </a:xfrm>
            <a:prstGeom prst="rect">
              <a:avLst/>
            </a:prstGeom>
          </p:spPr>
        </p:pic>
        <p:pic>
          <p:nvPicPr>
            <p:cNvPr id="19" name="Picture 18" descr="A photo of a cute brunette woman 26 years old. Face only, she is turning her head to look at the camera.">
              <a:extLst>
                <a:ext uri="{FF2B5EF4-FFF2-40B4-BE49-F238E27FC236}">
                  <a16:creationId xmlns:a16="http://schemas.microsoft.com/office/drawing/2014/main" id="{666424C5-0B1A-7587-E212-92116CF3EED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l="8708" t="455" r="3016" b="11270"/>
            <a:stretch>
              <a:fillRect/>
            </a:stretch>
          </p:blipFill>
          <p:spPr bwMode="auto">
            <a:xfrm>
              <a:off x="385922" y="1278582"/>
              <a:ext cx="3106269" cy="3106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8204" name="Group 8203">
            <a:extLst>
              <a:ext uri="{FF2B5EF4-FFF2-40B4-BE49-F238E27FC236}">
                <a16:creationId xmlns:a16="http://schemas.microsoft.com/office/drawing/2014/main" id="{F735773D-679F-E781-192F-4B3266301FB9}"/>
              </a:ext>
            </a:extLst>
          </p:cNvPr>
          <p:cNvGrpSpPr/>
          <p:nvPr/>
        </p:nvGrpSpPr>
        <p:grpSpPr>
          <a:xfrm>
            <a:off x="9414348" y="1449877"/>
            <a:ext cx="2617102" cy="737969"/>
            <a:chOff x="9414348" y="1449877"/>
            <a:chExt cx="2617102" cy="737969"/>
          </a:xfrm>
        </p:grpSpPr>
        <p:sp>
          <p:nvSpPr>
            <p:cNvPr id="23" name="TextBox 22">
              <a:extLst>
                <a:ext uri="{FF2B5EF4-FFF2-40B4-BE49-F238E27FC236}">
                  <a16:creationId xmlns:a16="http://schemas.microsoft.com/office/drawing/2014/main" id="{0D19AE9E-AB9F-16D0-FF5F-47E375B9DA90}"/>
                </a:ext>
              </a:extLst>
            </p:cNvPr>
            <p:cNvSpPr txBox="1"/>
            <p:nvPr/>
          </p:nvSpPr>
          <p:spPr>
            <a:xfrm>
              <a:off x="10161470" y="1495696"/>
              <a:ext cx="1869980" cy="646331"/>
            </a:xfrm>
            <a:prstGeom prst="rect">
              <a:avLst/>
            </a:prstGeom>
            <a:noFill/>
          </p:spPr>
          <p:txBody>
            <a:bodyPr wrap="square" rtlCol="0">
              <a:spAutoFit/>
            </a:bodyPr>
            <a:lstStyle/>
            <a:p>
              <a:pPr algn="ctr"/>
              <a:r>
                <a:rPr lang="en-US" dirty="0">
                  <a:latin typeface="Lucida Sans Typewriter" panose="020B0509030504030204" pitchFamily="49" charset="0"/>
                  <a:ea typeface="Source Sans Pro" panose="020B0503030403020204" pitchFamily="34" charset="0"/>
                </a:rPr>
                <a:t>Most </a:t>
              </a:r>
              <a:br>
                <a:rPr lang="en-US" dirty="0">
                  <a:latin typeface="Lucida Sans Typewriter" panose="020B0509030504030204" pitchFamily="49" charset="0"/>
                  <a:ea typeface="Source Sans Pro" panose="020B0503030403020204" pitchFamily="34" charset="0"/>
                </a:rPr>
              </a:br>
              <a:r>
                <a:rPr lang="en-US" dirty="0">
                  <a:latin typeface="Lucida Sans Typewriter" panose="020B0509030504030204" pitchFamily="49" charset="0"/>
                  <a:ea typeface="Source Sans Pro" panose="020B0503030403020204" pitchFamily="34" charset="0"/>
                </a:rPr>
                <a:t>Wishlisted</a:t>
              </a:r>
            </a:p>
          </p:txBody>
        </p:sp>
        <p:grpSp>
          <p:nvGrpSpPr>
            <p:cNvPr id="8193" name="Group 8192">
              <a:extLst>
                <a:ext uri="{FF2B5EF4-FFF2-40B4-BE49-F238E27FC236}">
                  <a16:creationId xmlns:a16="http://schemas.microsoft.com/office/drawing/2014/main" id="{0194C2F4-EADD-FA65-0A6F-399FCBB847F5}"/>
                </a:ext>
              </a:extLst>
            </p:cNvPr>
            <p:cNvGrpSpPr/>
            <p:nvPr/>
          </p:nvGrpSpPr>
          <p:grpSpPr>
            <a:xfrm>
              <a:off x="9414348" y="1449877"/>
              <a:ext cx="737969" cy="737969"/>
              <a:chOff x="9381992" y="1449877"/>
              <a:chExt cx="737969" cy="737969"/>
            </a:xfrm>
          </p:grpSpPr>
          <p:sp>
            <p:nvSpPr>
              <p:cNvPr id="24" name="Oval 23">
                <a:extLst>
                  <a:ext uri="{FF2B5EF4-FFF2-40B4-BE49-F238E27FC236}">
                    <a16:creationId xmlns:a16="http://schemas.microsoft.com/office/drawing/2014/main" id="{91571A28-A85A-B830-0DB9-3F6025D57A60}"/>
                  </a:ext>
                </a:extLst>
              </p:cNvPr>
              <p:cNvSpPr/>
              <p:nvPr/>
            </p:nvSpPr>
            <p:spPr>
              <a:xfrm>
                <a:off x="9381992" y="1449877"/>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5" name="Picture 24">
                <a:extLst>
                  <a:ext uri="{FF2B5EF4-FFF2-40B4-BE49-F238E27FC236}">
                    <a16:creationId xmlns:a16="http://schemas.microsoft.com/office/drawing/2014/main" id="{8B0893BC-C1D8-C467-0ACB-F832144B9B48}"/>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9452048" y="1512546"/>
                <a:ext cx="628557" cy="628557"/>
              </a:xfrm>
              <a:prstGeom prst="rect">
                <a:avLst/>
              </a:prstGeom>
              <a:noFill/>
            </p:spPr>
          </p:pic>
        </p:grpSp>
      </p:grpSp>
      <p:grpSp>
        <p:nvGrpSpPr>
          <p:cNvPr id="8203" name="Group 8202">
            <a:extLst>
              <a:ext uri="{FF2B5EF4-FFF2-40B4-BE49-F238E27FC236}">
                <a16:creationId xmlns:a16="http://schemas.microsoft.com/office/drawing/2014/main" id="{910DF756-4B48-C8C4-1B20-78F35A95B802}"/>
              </a:ext>
            </a:extLst>
          </p:cNvPr>
          <p:cNvGrpSpPr/>
          <p:nvPr/>
        </p:nvGrpSpPr>
        <p:grpSpPr>
          <a:xfrm>
            <a:off x="9414348" y="2457705"/>
            <a:ext cx="2464466" cy="737969"/>
            <a:chOff x="9414348" y="2466125"/>
            <a:chExt cx="2464466" cy="737969"/>
          </a:xfrm>
        </p:grpSpPr>
        <p:sp>
          <p:nvSpPr>
            <p:cNvPr id="27" name="TextBox 26">
              <a:extLst>
                <a:ext uri="{FF2B5EF4-FFF2-40B4-BE49-F238E27FC236}">
                  <a16:creationId xmlns:a16="http://schemas.microsoft.com/office/drawing/2014/main" id="{9D14E3C5-9D3B-9C7A-DB93-A73109AB3482}"/>
                </a:ext>
              </a:extLst>
            </p:cNvPr>
            <p:cNvSpPr txBox="1"/>
            <p:nvPr/>
          </p:nvSpPr>
          <p:spPr>
            <a:xfrm>
              <a:off x="10161470" y="2665832"/>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Top Brands</a:t>
              </a:r>
            </a:p>
          </p:txBody>
        </p:sp>
        <p:grpSp>
          <p:nvGrpSpPr>
            <p:cNvPr id="8192" name="Group 8191">
              <a:extLst>
                <a:ext uri="{FF2B5EF4-FFF2-40B4-BE49-F238E27FC236}">
                  <a16:creationId xmlns:a16="http://schemas.microsoft.com/office/drawing/2014/main" id="{408E6189-4B75-D07F-1A9E-423680206DD3}"/>
                </a:ext>
              </a:extLst>
            </p:cNvPr>
            <p:cNvGrpSpPr/>
            <p:nvPr/>
          </p:nvGrpSpPr>
          <p:grpSpPr>
            <a:xfrm>
              <a:off x="9414348" y="2466125"/>
              <a:ext cx="737969" cy="737969"/>
              <a:chOff x="9381992" y="2466125"/>
              <a:chExt cx="737969" cy="737969"/>
            </a:xfrm>
          </p:grpSpPr>
          <p:sp>
            <p:nvSpPr>
              <p:cNvPr id="28" name="Oval 27">
                <a:extLst>
                  <a:ext uri="{FF2B5EF4-FFF2-40B4-BE49-F238E27FC236}">
                    <a16:creationId xmlns:a16="http://schemas.microsoft.com/office/drawing/2014/main" id="{E734EE0C-3805-2417-2C1D-9449834839B4}"/>
                  </a:ext>
                </a:extLst>
              </p:cNvPr>
              <p:cNvSpPr/>
              <p:nvPr/>
            </p:nvSpPr>
            <p:spPr>
              <a:xfrm>
                <a:off x="9381992" y="2466125"/>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29" name="Picture 28" descr="A black background with a black square&#10;&#10;Description automatically generated with medium confidence">
                <a:extLst>
                  <a:ext uri="{FF2B5EF4-FFF2-40B4-BE49-F238E27FC236}">
                    <a16:creationId xmlns:a16="http://schemas.microsoft.com/office/drawing/2014/main" id="{A6DA71AB-8CC7-030C-1877-8687B783439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446704" y="2533130"/>
                <a:ext cx="594360" cy="594360"/>
              </a:xfrm>
              <a:prstGeom prst="rect">
                <a:avLst/>
              </a:prstGeom>
            </p:spPr>
          </p:pic>
        </p:grpSp>
      </p:grpSp>
      <p:grpSp>
        <p:nvGrpSpPr>
          <p:cNvPr id="8205" name="Group 8204">
            <a:extLst>
              <a:ext uri="{FF2B5EF4-FFF2-40B4-BE49-F238E27FC236}">
                <a16:creationId xmlns:a16="http://schemas.microsoft.com/office/drawing/2014/main" id="{A4F50519-8313-CFFF-43DA-F6FBA840F756}"/>
              </a:ext>
            </a:extLst>
          </p:cNvPr>
          <p:cNvGrpSpPr/>
          <p:nvPr/>
        </p:nvGrpSpPr>
        <p:grpSpPr>
          <a:xfrm>
            <a:off x="9414348" y="3465533"/>
            <a:ext cx="2529178" cy="737969"/>
            <a:chOff x="9414348" y="3490601"/>
            <a:chExt cx="2529178" cy="737969"/>
          </a:xfrm>
        </p:grpSpPr>
        <p:sp>
          <p:nvSpPr>
            <p:cNvPr id="38" name="TextBox 37">
              <a:extLst>
                <a:ext uri="{FF2B5EF4-FFF2-40B4-BE49-F238E27FC236}">
                  <a16:creationId xmlns:a16="http://schemas.microsoft.com/office/drawing/2014/main" id="{5E2330E4-12A5-E94C-B641-245819119785}"/>
                </a:ext>
              </a:extLst>
            </p:cNvPr>
            <p:cNvSpPr txBox="1"/>
            <p:nvPr/>
          </p:nvSpPr>
          <p:spPr>
            <a:xfrm>
              <a:off x="10226182" y="3690308"/>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Great Deals</a:t>
              </a:r>
            </a:p>
          </p:txBody>
        </p:sp>
        <p:grpSp>
          <p:nvGrpSpPr>
            <p:cNvPr id="63" name="Group 62">
              <a:extLst>
                <a:ext uri="{FF2B5EF4-FFF2-40B4-BE49-F238E27FC236}">
                  <a16:creationId xmlns:a16="http://schemas.microsoft.com/office/drawing/2014/main" id="{8ECB873B-FA66-EC17-3EA9-214EC457023D}"/>
                </a:ext>
              </a:extLst>
            </p:cNvPr>
            <p:cNvGrpSpPr/>
            <p:nvPr/>
          </p:nvGrpSpPr>
          <p:grpSpPr>
            <a:xfrm>
              <a:off x="9414348" y="3490601"/>
              <a:ext cx="737969" cy="737969"/>
              <a:chOff x="9446704" y="3490601"/>
              <a:chExt cx="737969" cy="737969"/>
            </a:xfrm>
          </p:grpSpPr>
          <p:sp>
            <p:nvSpPr>
              <p:cNvPr id="46" name="Oval 45">
                <a:extLst>
                  <a:ext uri="{FF2B5EF4-FFF2-40B4-BE49-F238E27FC236}">
                    <a16:creationId xmlns:a16="http://schemas.microsoft.com/office/drawing/2014/main" id="{E13A9EE5-F5E2-4D9F-C115-ABCBCDC05751}"/>
                  </a:ext>
                </a:extLst>
              </p:cNvPr>
              <p:cNvSpPr/>
              <p:nvPr/>
            </p:nvSpPr>
            <p:spPr>
              <a:xfrm>
                <a:off x="9446704" y="3490601"/>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47" name="Picture 46">
                <a:extLst>
                  <a:ext uri="{FF2B5EF4-FFF2-40B4-BE49-F238E27FC236}">
                    <a16:creationId xmlns:a16="http://schemas.microsoft.com/office/drawing/2014/main" id="{EA980FB4-6DF5-F056-AC0F-76669D711154}"/>
                  </a:ext>
                </a:extLst>
              </p:cNvPr>
              <p:cNvPicPr>
                <a:picLocks noChangeAspect="1"/>
              </p:cNvPicPr>
              <p:nvPr/>
            </p:nvPicPr>
            <p:blipFill>
              <a:blip r:embed="rId27">
                <a:extLst>
                  <a:ext uri="{28A0092B-C50C-407E-A947-70E740481C1C}">
                    <a14:useLocalDpi xmlns:a14="http://schemas.microsoft.com/office/drawing/2010/main" val="0"/>
                  </a:ext>
                </a:extLst>
              </a:blip>
              <a:srcRect/>
              <a:stretch/>
            </p:blipFill>
            <p:spPr>
              <a:xfrm>
                <a:off x="9511416" y="3557606"/>
                <a:ext cx="594360" cy="594360"/>
              </a:xfrm>
              <a:prstGeom prst="rect">
                <a:avLst/>
              </a:prstGeom>
            </p:spPr>
          </p:pic>
        </p:grpSp>
      </p:grpSp>
      <p:grpSp>
        <p:nvGrpSpPr>
          <p:cNvPr id="8206" name="Group 8205">
            <a:extLst>
              <a:ext uri="{FF2B5EF4-FFF2-40B4-BE49-F238E27FC236}">
                <a16:creationId xmlns:a16="http://schemas.microsoft.com/office/drawing/2014/main" id="{E07AA615-9C04-C4BA-2777-0F9041648B3A}"/>
              </a:ext>
            </a:extLst>
          </p:cNvPr>
          <p:cNvGrpSpPr/>
          <p:nvPr/>
        </p:nvGrpSpPr>
        <p:grpSpPr>
          <a:xfrm>
            <a:off x="9414348" y="4473360"/>
            <a:ext cx="2464466" cy="737969"/>
            <a:chOff x="9414348" y="4427640"/>
            <a:chExt cx="2464466" cy="737969"/>
          </a:xfrm>
        </p:grpSpPr>
        <p:sp>
          <p:nvSpPr>
            <p:cNvPr id="49" name="TextBox 48">
              <a:extLst>
                <a:ext uri="{FF2B5EF4-FFF2-40B4-BE49-F238E27FC236}">
                  <a16:creationId xmlns:a16="http://schemas.microsoft.com/office/drawing/2014/main" id="{2852459F-FDCF-4256-A3E5-5C4AF62F02DA}"/>
                </a:ext>
              </a:extLst>
            </p:cNvPr>
            <p:cNvSpPr txBox="1"/>
            <p:nvPr/>
          </p:nvSpPr>
          <p:spPr>
            <a:xfrm>
              <a:off x="10161470" y="4627347"/>
              <a:ext cx="1717344" cy="338554"/>
            </a:xfrm>
            <a:prstGeom prst="rect">
              <a:avLst/>
            </a:prstGeom>
            <a:noFill/>
          </p:spPr>
          <p:txBody>
            <a:bodyPr wrap="square" rtlCol="0">
              <a:spAutoFit/>
            </a:bodyPr>
            <a:lstStyle/>
            <a:p>
              <a:pPr algn="ctr"/>
              <a:r>
                <a:rPr lang="en-US" sz="1600" dirty="0">
                  <a:latin typeface="Lucida Sans Typewriter" panose="020B0509030504030204" pitchFamily="49" charset="0"/>
                  <a:ea typeface="Source Sans Pro" panose="020B0503030403020204" pitchFamily="34" charset="0"/>
                </a:rPr>
                <a:t>Spring Vogue</a:t>
              </a:r>
            </a:p>
          </p:txBody>
        </p:sp>
        <p:grpSp>
          <p:nvGrpSpPr>
            <p:cNvPr id="8194" name="Group 8193">
              <a:extLst>
                <a:ext uri="{FF2B5EF4-FFF2-40B4-BE49-F238E27FC236}">
                  <a16:creationId xmlns:a16="http://schemas.microsoft.com/office/drawing/2014/main" id="{7D0CC954-F9CD-CF55-70D0-EA982111A0AA}"/>
                </a:ext>
              </a:extLst>
            </p:cNvPr>
            <p:cNvGrpSpPr/>
            <p:nvPr/>
          </p:nvGrpSpPr>
          <p:grpSpPr>
            <a:xfrm>
              <a:off x="9414348" y="4427640"/>
              <a:ext cx="737969" cy="737969"/>
              <a:chOff x="9381992" y="4427640"/>
              <a:chExt cx="737969" cy="737969"/>
            </a:xfrm>
          </p:grpSpPr>
          <p:sp>
            <p:nvSpPr>
              <p:cNvPr id="52" name="Oval 51">
                <a:extLst>
                  <a:ext uri="{FF2B5EF4-FFF2-40B4-BE49-F238E27FC236}">
                    <a16:creationId xmlns:a16="http://schemas.microsoft.com/office/drawing/2014/main" id="{BB5D6005-8A57-D3E1-E085-522CC3A880B6}"/>
                  </a:ext>
                </a:extLst>
              </p:cNvPr>
              <p:cNvSpPr/>
              <p:nvPr/>
            </p:nvSpPr>
            <p:spPr>
              <a:xfrm>
                <a:off x="9381992" y="4427640"/>
                <a:ext cx="737969" cy="73796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latin typeface="Lucida Sans" panose="020B0602030504020204" pitchFamily="34" charset="0"/>
                </a:endParaRPr>
              </a:p>
            </p:txBody>
          </p:sp>
          <p:pic>
            <p:nvPicPr>
              <p:cNvPr id="53" name="Picture 52">
                <a:extLst>
                  <a:ext uri="{FF2B5EF4-FFF2-40B4-BE49-F238E27FC236}">
                    <a16:creationId xmlns:a16="http://schemas.microsoft.com/office/drawing/2014/main" id="{4B489D9D-73CC-5660-F3D1-E5F94BDAD5F4}"/>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9488854" y="4522304"/>
                <a:ext cx="548640" cy="548640"/>
              </a:xfrm>
              <a:prstGeom prst="rect">
                <a:avLst/>
              </a:prstGeom>
            </p:spPr>
          </p:pic>
        </p:grpSp>
      </p:grpSp>
      <p:sp>
        <p:nvSpPr>
          <p:cNvPr id="8215" name="Rectangle 10">
            <a:extLst>
              <a:ext uri="{FF2B5EF4-FFF2-40B4-BE49-F238E27FC236}">
                <a16:creationId xmlns:a16="http://schemas.microsoft.com/office/drawing/2014/main" id="{AB40711E-7261-1C0A-022A-9AA3ACF6F71F}"/>
              </a:ext>
            </a:extLst>
          </p:cNvPr>
          <p:cNvSpPr>
            <a:spLocks noChangeArrowheads="1"/>
          </p:cNvSpPr>
          <p:nvPr/>
        </p:nvSpPr>
        <p:spPr bwMode="auto">
          <a:xfrm>
            <a:off x="1505703" y="5736701"/>
            <a:ext cx="1219839" cy="41549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bg2">
                    <a:lumMod val="75000"/>
                  </a:schemeClr>
                </a:solidFill>
                <a:effectLst/>
                <a:latin typeface="var(--font-family-system)"/>
              </a:rPr>
              <a:t>© 2024 VINTAGE VOGUE</a:t>
            </a:r>
            <a:endParaRPr kumimoji="0" lang="en-US" altLang="en-US" sz="1050" b="0" i="0" u="none" strike="noStrike" cap="none" normalizeH="0" baseline="0" dirty="0">
              <a:ln>
                <a:noFill/>
              </a:ln>
              <a:solidFill>
                <a:schemeClr val="bg2">
                  <a:lumMod val="75000"/>
                </a:schemeClr>
              </a:solidFill>
              <a:effectLst/>
              <a:latin typeface="Arial" panose="020B0604020202020204" pitchFamily="34" charset="0"/>
            </a:endParaRPr>
          </a:p>
        </p:txBody>
      </p:sp>
      <p:sp>
        <p:nvSpPr>
          <p:cNvPr id="8217" name="TextBox 8216">
            <a:extLst>
              <a:ext uri="{FF2B5EF4-FFF2-40B4-BE49-F238E27FC236}">
                <a16:creationId xmlns:a16="http://schemas.microsoft.com/office/drawing/2014/main" id="{37C4569D-74BF-09F8-BB9A-ED675343A57B}"/>
              </a:ext>
            </a:extLst>
          </p:cNvPr>
          <p:cNvSpPr txBox="1"/>
          <p:nvPr/>
        </p:nvSpPr>
        <p:spPr>
          <a:xfrm>
            <a:off x="490119" y="2036168"/>
            <a:ext cx="1836600" cy="461665"/>
          </a:xfrm>
          <a:prstGeom prst="rect">
            <a:avLst/>
          </a:prstGeom>
          <a:noFill/>
        </p:spPr>
        <p:txBody>
          <a:bodyPr wrap="square" rtlCol="0">
            <a:spAutoFit/>
          </a:bodyPr>
          <a:lstStyle/>
          <a:p>
            <a:pPr algn="ctr"/>
            <a:r>
              <a:rPr lang="en-US" sz="2400" dirty="0">
                <a:solidFill>
                  <a:schemeClr val="bg1"/>
                </a:solidFill>
                <a:latin typeface="Dreaming Outloud Script Pro" panose="03050502040304050704" pitchFamily="66" charset="0"/>
                <a:cs typeface="Dreaming Outloud Script Pro" panose="03050502040304050704" pitchFamily="66" charset="0"/>
              </a:rPr>
              <a:t>Laurie</a:t>
            </a:r>
          </a:p>
        </p:txBody>
      </p:sp>
      <p:grpSp>
        <p:nvGrpSpPr>
          <p:cNvPr id="3" name="Group 2">
            <a:extLst>
              <a:ext uri="{FF2B5EF4-FFF2-40B4-BE49-F238E27FC236}">
                <a16:creationId xmlns:a16="http://schemas.microsoft.com/office/drawing/2014/main" id="{BEBF10A5-3ADA-1066-2348-DE1E8A9B781E}"/>
              </a:ext>
            </a:extLst>
          </p:cNvPr>
          <p:cNvGrpSpPr/>
          <p:nvPr/>
        </p:nvGrpSpPr>
        <p:grpSpPr>
          <a:xfrm>
            <a:off x="187003" y="2441031"/>
            <a:ext cx="2439888" cy="594360"/>
            <a:chOff x="0" y="2310414"/>
            <a:chExt cx="2439888" cy="685800"/>
          </a:xfrm>
        </p:grpSpPr>
        <p:sp>
          <p:nvSpPr>
            <p:cNvPr id="8" name="Rectangle 7">
              <a:extLst>
                <a:ext uri="{FF2B5EF4-FFF2-40B4-BE49-F238E27FC236}">
                  <a16:creationId xmlns:a16="http://schemas.microsoft.com/office/drawing/2014/main" id="{6095D54E-79C0-4D78-C7B5-7625EDD8303D}"/>
                </a:ext>
              </a:extLst>
            </p:cNvPr>
            <p:cNvSpPr/>
            <p:nvPr/>
          </p:nvSpPr>
          <p:spPr>
            <a:xfrm>
              <a:off x="0" y="2310414"/>
              <a:ext cx="2439888" cy="685800"/>
            </a:xfrm>
            <a:custGeom>
              <a:avLst/>
              <a:gdLst>
                <a:gd name="connsiteX0" fmla="*/ 0 w 2439888"/>
                <a:gd name="connsiteY0" fmla="*/ 0 h 685800"/>
                <a:gd name="connsiteX1" fmla="*/ 439180 w 2439888"/>
                <a:gd name="connsiteY1" fmla="*/ 0 h 685800"/>
                <a:gd name="connsiteX2" fmla="*/ 951556 w 2439888"/>
                <a:gd name="connsiteY2" fmla="*/ 0 h 685800"/>
                <a:gd name="connsiteX3" fmla="*/ 1415135 w 2439888"/>
                <a:gd name="connsiteY3" fmla="*/ 0 h 685800"/>
                <a:gd name="connsiteX4" fmla="*/ 1829916 w 2439888"/>
                <a:gd name="connsiteY4" fmla="*/ 0 h 685800"/>
                <a:gd name="connsiteX5" fmla="*/ 2439888 w 2439888"/>
                <a:gd name="connsiteY5" fmla="*/ 0 h 685800"/>
                <a:gd name="connsiteX6" fmla="*/ 2439888 w 2439888"/>
                <a:gd name="connsiteY6" fmla="*/ 342900 h 685800"/>
                <a:gd name="connsiteX7" fmla="*/ 2439888 w 2439888"/>
                <a:gd name="connsiteY7" fmla="*/ 685800 h 685800"/>
                <a:gd name="connsiteX8" fmla="*/ 1903113 w 2439888"/>
                <a:gd name="connsiteY8" fmla="*/ 685800 h 685800"/>
                <a:gd name="connsiteX9" fmla="*/ 1415135 w 2439888"/>
                <a:gd name="connsiteY9" fmla="*/ 685800 h 685800"/>
                <a:gd name="connsiteX10" fmla="*/ 1000354 w 2439888"/>
                <a:gd name="connsiteY10" fmla="*/ 685800 h 685800"/>
                <a:gd name="connsiteX11" fmla="*/ 463579 w 2439888"/>
                <a:gd name="connsiteY11" fmla="*/ 685800 h 685800"/>
                <a:gd name="connsiteX12" fmla="*/ 0 w 2439888"/>
                <a:gd name="connsiteY12" fmla="*/ 685800 h 685800"/>
                <a:gd name="connsiteX13" fmla="*/ 0 w 2439888"/>
                <a:gd name="connsiteY13" fmla="*/ 363474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209876" y="-46302"/>
                    <a:pt x="316631" y="38522"/>
                    <a:pt x="439180" y="0"/>
                  </a:cubicBezTo>
                  <a:cubicBezTo>
                    <a:pt x="561729" y="-38522"/>
                    <a:pt x="697787" y="2665"/>
                    <a:pt x="951556" y="0"/>
                  </a:cubicBezTo>
                  <a:cubicBezTo>
                    <a:pt x="1205325" y="-2665"/>
                    <a:pt x="1199265" y="17153"/>
                    <a:pt x="1415135" y="0"/>
                  </a:cubicBezTo>
                  <a:cubicBezTo>
                    <a:pt x="1631005" y="-17153"/>
                    <a:pt x="1682483" y="13358"/>
                    <a:pt x="1829916" y="0"/>
                  </a:cubicBezTo>
                  <a:cubicBezTo>
                    <a:pt x="1977349" y="-13358"/>
                    <a:pt x="2283966" y="8969"/>
                    <a:pt x="2439888" y="0"/>
                  </a:cubicBezTo>
                  <a:cubicBezTo>
                    <a:pt x="2479498" y="168258"/>
                    <a:pt x="2439218" y="173197"/>
                    <a:pt x="2439888" y="342900"/>
                  </a:cubicBezTo>
                  <a:cubicBezTo>
                    <a:pt x="2440558" y="512603"/>
                    <a:pt x="2434268" y="554283"/>
                    <a:pt x="2439888" y="685800"/>
                  </a:cubicBezTo>
                  <a:cubicBezTo>
                    <a:pt x="2318943" y="730879"/>
                    <a:pt x="2023690" y="674326"/>
                    <a:pt x="1903113" y="685800"/>
                  </a:cubicBezTo>
                  <a:cubicBezTo>
                    <a:pt x="1782536" y="697274"/>
                    <a:pt x="1520236" y="659896"/>
                    <a:pt x="1415135" y="685800"/>
                  </a:cubicBezTo>
                  <a:cubicBezTo>
                    <a:pt x="1310034" y="711704"/>
                    <a:pt x="1203939" y="654842"/>
                    <a:pt x="1000354" y="685800"/>
                  </a:cubicBezTo>
                  <a:cubicBezTo>
                    <a:pt x="796769" y="716758"/>
                    <a:pt x="609934" y="674056"/>
                    <a:pt x="463579" y="685800"/>
                  </a:cubicBezTo>
                  <a:cubicBezTo>
                    <a:pt x="317224" y="697544"/>
                    <a:pt x="196417" y="665133"/>
                    <a:pt x="0" y="685800"/>
                  </a:cubicBezTo>
                  <a:cubicBezTo>
                    <a:pt x="-5617" y="544301"/>
                    <a:pt x="8964" y="486278"/>
                    <a:pt x="0" y="363474"/>
                  </a:cubicBezTo>
                  <a:cubicBezTo>
                    <a:pt x="-8964" y="240670"/>
                    <a:pt x="31113" y="145075"/>
                    <a:pt x="0" y="0"/>
                  </a:cubicBezTo>
                  <a:close/>
                </a:path>
                <a:path w="2439888" h="685800" stroke="0" extrusionOk="0">
                  <a:moveTo>
                    <a:pt x="0" y="0"/>
                  </a:moveTo>
                  <a:cubicBezTo>
                    <a:pt x="147530" y="-35602"/>
                    <a:pt x="295341" y="40295"/>
                    <a:pt x="487978" y="0"/>
                  </a:cubicBezTo>
                  <a:cubicBezTo>
                    <a:pt x="680615" y="-40295"/>
                    <a:pt x="822214" y="8590"/>
                    <a:pt x="927157" y="0"/>
                  </a:cubicBezTo>
                  <a:cubicBezTo>
                    <a:pt x="1032100" y="-8590"/>
                    <a:pt x="1196082" y="37700"/>
                    <a:pt x="1415135" y="0"/>
                  </a:cubicBezTo>
                  <a:cubicBezTo>
                    <a:pt x="1634188" y="-37700"/>
                    <a:pt x="1821207" y="44171"/>
                    <a:pt x="1951910" y="0"/>
                  </a:cubicBezTo>
                  <a:cubicBezTo>
                    <a:pt x="2082614" y="-44171"/>
                    <a:pt x="2297106" y="48320"/>
                    <a:pt x="2439888" y="0"/>
                  </a:cubicBezTo>
                  <a:cubicBezTo>
                    <a:pt x="2444469" y="138048"/>
                    <a:pt x="2434467" y="180647"/>
                    <a:pt x="2439888" y="342900"/>
                  </a:cubicBezTo>
                  <a:cubicBezTo>
                    <a:pt x="2445309" y="505153"/>
                    <a:pt x="2401049" y="555529"/>
                    <a:pt x="2439888" y="685800"/>
                  </a:cubicBezTo>
                  <a:cubicBezTo>
                    <a:pt x="2340271" y="697056"/>
                    <a:pt x="2125430" y="653811"/>
                    <a:pt x="1976309" y="685800"/>
                  </a:cubicBezTo>
                  <a:cubicBezTo>
                    <a:pt x="1827188" y="717789"/>
                    <a:pt x="1764791" y="659143"/>
                    <a:pt x="1561528" y="685800"/>
                  </a:cubicBezTo>
                  <a:cubicBezTo>
                    <a:pt x="1358265" y="712457"/>
                    <a:pt x="1234460" y="641976"/>
                    <a:pt x="1073551" y="685800"/>
                  </a:cubicBezTo>
                  <a:cubicBezTo>
                    <a:pt x="912642" y="729624"/>
                    <a:pt x="771333" y="645071"/>
                    <a:pt x="561174" y="685800"/>
                  </a:cubicBezTo>
                  <a:cubicBezTo>
                    <a:pt x="351015" y="726529"/>
                    <a:pt x="212139" y="684263"/>
                    <a:pt x="0" y="685800"/>
                  </a:cubicBezTo>
                  <a:cubicBezTo>
                    <a:pt x="-18048" y="594175"/>
                    <a:pt x="34443" y="428653"/>
                    <a:pt x="0" y="356616"/>
                  </a:cubicBezTo>
                  <a:cubicBezTo>
                    <a:pt x="-34443" y="284579"/>
                    <a:pt x="9520" y="115068"/>
                    <a:pt x="0" y="0"/>
                  </a:cubicBezTo>
                  <a:close/>
                </a:path>
              </a:pathLst>
            </a:custGeom>
            <a:blipFill>
              <a:blip r:embed="rId29"/>
              <a:stretch>
                <a:fillRect/>
              </a:stretch>
            </a:blipFill>
            <a:ln>
              <a:extLst>
                <a:ext uri="{C807C97D-BFC1-408E-A445-0C87EB9F89A2}">
                  <ask:lineSketchStyleProps xmlns:ask="http://schemas.microsoft.com/office/drawing/2018/sketchyshapes" sd="339550360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Sans Typewriter" panose="020B0509030504030204" pitchFamily="49" charset="0"/>
                </a:rPr>
                <a:t>   Home</a:t>
              </a: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73D90D17-7FEB-08B0-E9E0-2CF0984C1E94}"/>
                </a:ext>
              </a:extLst>
            </p:cNvPr>
            <p:cNvPicPr>
              <a:picLocks noChangeAspect="1"/>
            </p:cNvPicPr>
            <p:nvPr/>
          </p:nvPicPr>
          <p:blipFill>
            <a:blip r:embed="rId30">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tretch>
              <a:fillRect/>
            </a:stretch>
          </p:blipFill>
          <p:spPr>
            <a:xfrm>
              <a:off x="125428" y="2391205"/>
              <a:ext cx="524219" cy="524219"/>
            </a:xfrm>
            <a:prstGeom prst="rect">
              <a:avLst/>
            </a:prstGeom>
          </p:spPr>
        </p:pic>
      </p:grpSp>
      <p:grpSp>
        <p:nvGrpSpPr>
          <p:cNvPr id="21" name="Group 20">
            <a:extLst>
              <a:ext uri="{FF2B5EF4-FFF2-40B4-BE49-F238E27FC236}">
                <a16:creationId xmlns:a16="http://schemas.microsoft.com/office/drawing/2014/main" id="{C82DFA37-34E9-BE86-1418-D228A6A1C4A7}"/>
              </a:ext>
            </a:extLst>
          </p:cNvPr>
          <p:cNvGrpSpPr/>
          <p:nvPr/>
        </p:nvGrpSpPr>
        <p:grpSpPr>
          <a:xfrm>
            <a:off x="187003" y="3083359"/>
            <a:ext cx="2439888" cy="594360"/>
            <a:chOff x="0" y="3121419"/>
            <a:chExt cx="2439888" cy="685800"/>
          </a:xfrm>
        </p:grpSpPr>
        <p:sp>
          <p:nvSpPr>
            <p:cNvPr id="22" name="Rectangle 21">
              <a:extLst>
                <a:ext uri="{FF2B5EF4-FFF2-40B4-BE49-F238E27FC236}">
                  <a16:creationId xmlns:a16="http://schemas.microsoft.com/office/drawing/2014/main" id="{352EC35F-EF27-1B90-01D4-52CFE633BDF3}"/>
                </a:ext>
              </a:extLst>
            </p:cNvPr>
            <p:cNvSpPr/>
            <p:nvPr/>
          </p:nvSpPr>
          <p:spPr>
            <a:xfrm>
              <a:off x="0" y="3121419"/>
              <a:ext cx="2439888" cy="685800"/>
            </a:xfrm>
            <a:custGeom>
              <a:avLst/>
              <a:gdLst>
                <a:gd name="connsiteX0" fmla="*/ 0 w 2439888"/>
                <a:gd name="connsiteY0" fmla="*/ 0 h 685800"/>
                <a:gd name="connsiteX1" fmla="*/ 536775 w 2439888"/>
                <a:gd name="connsiteY1" fmla="*/ 0 h 685800"/>
                <a:gd name="connsiteX2" fmla="*/ 1000354 w 2439888"/>
                <a:gd name="connsiteY2" fmla="*/ 0 h 685800"/>
                <a:gd name="connsiteX3" fmla="*/ 1488332 w 2439888"/>
                <a:gd name="connsiteY3" fmla="*/ 0 h 685800"/>
                <a:gd name="connsiteX4" fmla="*/ 1927512 w 2439888"/>
                <a:gd name="connsiteY4" fmla="*/ 0 h 685800"/>
                <a:gd name="connsiteX5" fmla="*/ 2439888 w 2439888"/>
                <a:gd name="connsiteY5" fmla="*/ 0 h 685800"/>
                <a:gd name="connsiteX6" fmla="*/ 2439888 w 2439888"/>
                <a:gd name="connsiteY6" fmla="*/ 356616 h 685800"/>
                <a:gd name="connsiteX7" fmla="*/ 2439888 w 2439888"/>
                <a:gd name="connsiteY7" fmla="*/ 685800 h 685800"/>
                <a:gd name="connsiteX8" fmla="*/ 1951910 w 2439888"/>
                <a:gd name="connsiteY8" fmla="*/ 685800 h 685800"/>
                <a:gd name="connsiteX9" fmla="*/ 1439534 w 2439888"/>
                <a:gd name="connsiteY9" fmla="*/ 685800 h 685800"/>
                <a:gd name="connsiteX10" fmla="*/ 951556 w 2439888"/>
                <a:gd name="connsiteY10" fmla="*/ 685800 h 685800"/>
                <a:gd name="connsiteX11" fmla="*/ 0 w 2439888"/>
                <a:gd name="connsiteY11" fmla="*/ 685800 h 685800"/>
                <a:gd name="connsiteX12" fmla="*/ 0 w 2439888"/>
                <a:gd name="connsiteY12" fmla="*/ 329184 h 685800"/>
                <a:gd name="connsiteX13" fmla="*/ 0 w 2439888"/>
                <a:gd name="connsiteY13"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800" fill="none" extrusionOk="0">
                  <a:moveTo>
                    <a:pt x="0" y="0"/>
                  </a:moveTo>
                  <a:cubicBezTo>
                    <a:pt x="241241" y="-4032"/>
                    <a:pt x="401885" y="17152"/>
                    <a:pt x="536775" y="0"/>
                  </a:cubicBezTo>
                  <a:cubicBezTo>
                    <a:pt x="671665" y="-17152"/>
                    <a:pt x="845247" y="43300"/>
                    <a:pt x="1000354" y="0"/>
                  </a:cubicBezTo>
                  <a:cubicBezTo>
                    <a:pt x="1155461" y="-43300"/>
                    <a:pt x="1354749" y="57514"/>
                    <a:pt x="1488332" y="0"/>
                  </a:cubicBezTo>
                  <a:cubicBezTo>
                    <a:pt x="1621915" y="-57514"/>
                    <a:pt x="1751883" y="4388"/>
                    <a:pt x="1927512" y="0"/>
                  </a:cubicBezTo>
                  <a:cubicBezTo>
                    <a:pt x="2103141" y="-4388"/>
                    <a:pt x="2288482" y="2542"/>
                    <a:pt x="2439888" y="0"/>
                  </a:cubicBezTo>
                  <a:cubicBezTo>
                    <a:pt x="2447037" y="136252"/>
                    <a:pt x="2409471" y="191659"/>
                    <a:pt x="2439888" y="356616"/>
                  </a:cubicBezTo>
                  <a:cubicBezTo>
                    <a:pt x="2470305" y="521573"/>
                    <a:pt x="2404955" y="579587"/>
                    <a:pt x="2439888" y="685800"/>
                  </a:cubicBezTo>
                  <a:cubicBezTo>
                    <a:pt x="2309830" y="707660"/>
                    <a:pt x="2169455" y="659300"/>
                    <a:pt x="1951910" y="685800"/>
                  </a:cubicBezTo>
                  <a:cubicBezTo>
                    <a:pt x="1734365" y="712300"/>
                    <a:pt x="1561396" y="645763"/>
                    <a:pt x="1439534" y="685800"/>
                  </a:cubicBezTo>
                  <a:cubicBezTo>
                    <a:pt x="1317672" y="725837"/>
                    <a:pt x="1193495" y="675873"/>
                    <a:pt x="951556" y="685800"/>
                  </a:cubicBezTo>
                  <a:cubicBezTo>
                    <a:pt x="709617" y="695727"/>
                    <a:pt x="339926" y="631002"/>
                    <a:pt x="0" y="685800"/>
                  </a:cubicBezTo>
                  <a:cubicBezTo>
                    <a:pt x="-20710" y="566423"/>
                    <a:pt x="15327" y="462171"/>
                    <a:pt x="0" y="329184"/>
                  </a:cubicBezTo>
                  <a:cubicBezTo>
                    <a:pt x="-15327" y="196197"/>
                    <a:pt x="6251" y="90359"/>
                    <a:pt x="0" y="0"/>
                  </a:cubicBezTo>
                  <a:close/>
                </a:path>
                <a:path w="2439888" h="685800" stroke="0" extrusionOk="0">
                  <a:moveTo>
                    <a:pt x="0" y="0"/>
                  </a:moveTo>
                  <a:cubicBezTo>
                    <a:pt x="123175" y="-43481"/>
                    <a:pt x="308462" y="10241"/>
                    <a:pt x="463579" y="0"/>
                  </a:cubicBezTo>
                  <a:cubicBezTo>
                    <a:pt x="618696" y="-10241"/>
                    <a:pt x="725889" y="22950"/>
                    <a:pt x="975955" y="0"/>
                  </a:cubicBezTo>
                  <a:cubicBezTo>
                    <a:pt x="1226021" y="-22950"/>
                    <a:pt x="1310588" y="37496"/>
                    <a:pt x="1415135" y="0"/>
                  </a:cubicBezTo>
                  <a:cubicBezTo>
                    <a:pt x="1519682" y="-37496"/>
                    <a:pt x="1681448" y="5000"/>
                    <a:pt x="1854315" y="0"/>
                  </a:cubicBezTo>
                  <a:cubicBezTo>
                    <a:pt x="2027182" y="-5000"/>
                    <a:pt x="2261599" y="41054"/>
                    <a:pt x="2439888" y="0"/>
                  </a:cubicBezTo>
                  <a:cubicBezTo>
                    <a:pt x="2446734" y="98802"/>
                    <a:pt x="2408108" y="230286"/>
                    <a:pt x="2439888" y="329184"/>
                  </a:cubicBezTo>
                  <a:cubicBezTo>
                    <a:pt x="2471668" y="428082"/>
                    <a:pt x="2410274" y="548222"/>
                    <a:pt x="2439888" y="685800"/>
                  </a:cubicBezTo>
                  <a:cubicBezTo>
                    <a:pt x="2239913" y="708488"/>
                    <a:pt x="2130080" y="656150"/>
                    <a:pt x="1903113" y="685800"/>
                  </a:cubicBezTo>
                  <a:cubicBezTo>
                    <a:pt x="1676147" y="715450"/>
                    <a:pt x="1474663" y="658501"/>
                    <a:pt x="1366337" y="685800"/>
                  </a:cubicBezTo>
                  <a:cubicBezTo>
                    <a:pt x="1258011" y="713099"/>
                    <a:pt x="959312" y="638974"/>
                    <a:pt x="829562" y="685800"/>
                  </a:cubicBezTo>
                  <a:cubicBezTo>
                    <a:pt x="699812" y="732626"/>
                    <a:pt x="223201" y="600509"/>
                    <a:pt x="0" y="685800"/>
                  </a:cubicBezTo>
                  <a:cubicBezTo>
                    <a:pt x="-1223" y="611608"/>
                    <a:pt x="3880" y="487678"/>
                    <a:pt x="0" y="329184"/>
                  </a:cubicBezTo>
                  <a:cubicBezTo>
                    <a:pt x="-3880" y="170690"/>
                    <a:pt x="38716" y="135436"/>
                    <a:pt x="0" y="0"/>
                  </a:cubicBezTo>
                  <a:close/>
                </a:path>
              </a:pathLst>
            </a:custGeom>
            <a:blipFill>
              <a:blip r:embed="rId29"/>
              <a:stretch>
                <a:fillRect/>
              </a:stretch>
            </a:blipFill>
            <a:ln>
              <a:extLst>
                <a:ext uri="{C807C97D-BFC1-408E-A445-0C87EB9F89A2}">
                  <ask:lineSketchStyleProps xmlns:ask="http://schemas.microsoft.com/office/drawing/2018/sketchyshapes" sd="405596560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Clothing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26" name="Picture 25">
              <a:extLst>
                <a:ext uri="{FF2B5EF4-FFF2-40B4-BE49-F238E27FC236}">
                  <a16:creationId xmlns:a16="http://schemas.microsoft.com/office/drawing/2014/main" id="{E72AAA5C-16F8-AF9D-F558-61A9CF4B0437}"/>
                </a:ext>
              </a:extLst>
            </p:cNvPr>
            <p:cNvPicPr>
              <a:picLocks noChangeAspect="1"/>
            </p:cNvPicPr>
            <p:nvPr/>
          </p:nvPicPr>
          <p:blipFill>
            <a:blip r:embed="rId32">
              <a:extLst>
                <a:ext uri="{28A0092B-C50C-407E-A947-70E740481C1C}">
                  <a14:useLocalDpi xmlns:a14="http://schemas.microsoft.com/office/drawing/2010/main" val="0"/>
                </a:ext>
              </a:extLst>
            </a:blip>
            <a:srcRect/>
            <a:stretch/>
          </p:blipFill>
          <p:spPr>
            <a:xfrm>
              <a:off x="125428" y="3202210"/>
              <a:ext cx="524219" cy="524219"/>
            </a:xfrm>
            <a:prstGeom prst="rect">
              <a:avLst/>
            </a:prstGeom>
          </p:spPr>
        </p:pic>
      </p:grpSp>
      <p:grpSp>
        <p:nvGrpSpPr>
          <p:cNvPr id="34" name="Group 33">
            <a:extLst>
              <a:ext uri="{FF2B5EF4-FFF2-40B4-BE49-F238E27FC236}">
                <a16:creationId xmlns:a16="http://schemas.microsoft.com/office/drawing/2014/main" id="{AA1F55A0-8A3F-8B7E-BEA5-D79F07106DB6}"/>
              </a:ext>
            </a:extLst>
          </p:cNvPr>
          <p:cNvGrpSpPr/>
          <p:nvPr/>
        </p:nvGrpSpPr>
        <p:grpSpPr>
          <a:xfrm>
            <a:off x="187003" y="4339144"/>
            <a:ext cx="2439888" cy="594359"/>
            <a:chOff x="1" y="3947550"/>
            <a:chExt cx="2439888" cy="685799"/>
          </a:xfrm>
        </p:grpSpPr>
        <p:sp>
          <p:nvSpPr>
            <p:cNvPr id="40" name="Rectangle 39">
              <a:extLst>
                <a:ext uri="{FF2B5EF4-FFF2-40B4-BE49-F238E27FC236}">
                  <a16:creationId xmlns:a16="http://schemas.microsoft.com/office/drawing/2014/main" id="{939FAA3B-CD5C-D882-A88E-68564E48DF55}"/>
                </a:ext>
              </a:extLst>
            </p:cNvPr>
            <p:cNvSpPr/>
            <p:nvPr/>
          </p:nvSpPr>
          <p:spPr>
            <a:xfrm>
              <a:off x="1" y="3947550"/>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Shopping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Cart</a:t>
              </a:r>
            </a:p>
          </p:txBody>
        </p:sp>
        <p:pic>
          <p:nvPicPr>
            <p:cNvPr id="48" name="Picture 47">
              <a:extLst>
                <a:ext uri="{FF2B5EF4-FFF2-40B4-BE49-F238E27FC236}">
                  <a16:creationId xmlns:a16="http://schemas.microsoft.com/office/drawing/2014/main" id="{6891E9AE-5E88-EEA1-6C73-0CC10E8B44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428" y="4028339"/>
              <a:ext cx="524219" cy="524219"/>
            </a:xfrm>
            <a:prstGeom prst="rect">
              <a:avLst/>
            </a:prstGeom>
          </p:spPr>
        </p:pic>
      </p:grpSp>
      <p:grpSp>
        <p:nvGrpSpPr>
          <p:cNvPr id="8195" name="Group 8194">
            <a:extLst>
              <a:ext uri="{FF2B5EF4-FFF2-40B4-BE49-F238E27FC236}">
                <a16:creationId xmlns:a16="http://schemas.microsoft.com/office/drawing/2014/main" id="{7412503D-6CFE-E468-F405-03E82A595A0A}"/>
              </a:ext>
            </a:extLst>
          </p:cNvPr>
          <p:cNvGrpSpPr/>
          <p:nvPr/>
        </p:nvGrpSpPr>
        <p:grpSpPr>
          <a:xfrm>
            <a:off x="187003" y="4969898"/>
            <a:ext cx="2439888" cy="594360"/>
            <a:chOff x="1" y="4758256"/>
            <a:chExt cx="2439888" cy="685800"/>
          </a:xfrm>
        </p:grpSpPr>
        <p:sp>
          <p:nvSpPr>
            <p:cNvPr id="8197" name="Rectangle 8196">
              <a:extLst>
                <a:ext uri="{FF2B5EF4-FFF2-40B4-BE49-F238E27FC236}">
                  <a16:creationId xmlns:a16="http://schemas.microsoft.com/office/drawing/2014/main" id="{0F536888-6E48-5A35-654B-9B938046C600}"/>
                </a:ext>
              </a:extLst>
            </p:cNvPr>
            <p:cNvSpPr/>
            <p:nvPr/>
          </p:nvSpPr>
          <p:spPr>
            <a:xfrm>
              <a:off x="1" y="4758256"/>
              <a:ext cx="2439888" cy="685800"/>
            </a:xfrm>
            <a:custGeom>
              <a:avLst/>
              <a:gdLst>
                <a:gd name="connsiteX0" fmla="*/ 0 w 2439888"/>
                <a:gd name="connsiteY0" fmla="*/ 0 h 685800"/>
                <a:gd name="connsiteX1" fmla="*/ 463579 w 2439888"/>
                <a:gd name="connsiteY1" fmla="*/ 0 h 685800"/>
                <a:gd name="connsiteX2" fmla="*/ 878360 w 2439888"/>
                <a:gd name="connsiteY2" fmla="*/ 0 h 685800"/>
                <a:gd name="connsiteX3" fmla="*/ 1341938 w 2439888"/>
                <a:gd name="connsiteY3" fmla="*/ 0 h 685800"/>
                <a:gd name="connsiteX4" fmla="*/ 1805517 w 2439888"/>
                <a:gd name="connsiteY4" fmla="*/ 0 h 685800"/>
                <a:gd name="connsiteX5" fmla="*/ 2439888 w 2439888"/>
                <a:gd name="connsiteY5" fmla="*/ 0 h 685800"/>
                <a:gd name="connsiteX6" fmla="*/ 2439888 w 2439888"/>
                <a:gd name="connsiteY6" fmla="*/ 329184 h 685800"/>
                <a:gd name="connsiteX7" fmla="*/ 2439888 w 2439888"/>
                <a:gd name="connsiteY7" fmla="*/ 685800 h 685800"/>
                <a:gd name="connsiteX8" fmla="*/ 1927512 w 2439888"/>
                <a:gd name="connsiteY8" fmla="*/ 685800 h 685800"/>
                <a:gd name="connsiteX9" fmla="*/ 1390736 w 2439888"/>
                <a:gd name="connsiteY9" fmla="*/ 685800 h 685800"/>
                <a:gd name="connsiteX10" fmla="*/ 951556 w 2439888"/>
                <a:gd name="connsiteY10" fmla="*/ 685800 h 685800"/>
                <a:gd name="connsiteX11" fmla="*/ 512376 w 2439888"/>
                <a:gd name="connsiteY11" fmla="*/ 685800 h 685800"/>
                <a:gd name="connsiteX12" fmla="*/ 0 w 2439888"/>
                <a:gd name="connsiteY12" fmla="*/ 685800 h 685800"/>
                <a:gd name="connsiteX13" fmla="*/ 0 w 2439888"/>
                <a:gd name="connsiteY13" fmla="*/ 356616 h 685800"/>
                <a:gd name="connsiteX14" fmla="*/ 0 w 2439888"/>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9888" h="685800" fill="none" extrusionOk="0">
                  <a:moveTo>
                    <a:pt x="0" y="0"/>
                  </a:moveTo>
                  <a:cubicBezTo>
                    <a:pt x="144798" y="-25580"/>
                    <a:pt x="267598" y="34311"/>
                    <a:pt x="463579" y="0"/>
                  </a:cubicBezTo>
                  <a:cubicBezTo>
                    <a:pt x="659560" y="-34311"/>
                    <a:pt x="777254" y="2445"/>
                    <a:pt x="878360" y="0"/>
                  </a:cubicBezTo>
                  <a:cubicBezTo>
                    <a:pt x="979466" y="-2445"/>
                    <a:pt x="1189578" y="21263"/>
                    <a:pt x="1341938" y="0"/>
                  </a:cubicBezTo>
                  <a:cubicBezTo>
                    <a:pt x="1494298" y="-21263"/>
                    <a:pt x="1588507" y="43071"/>
                    <a:pt x="1805517" y="0"/>
                  </a:cubicBezTo>
                  <a:cubicBezTo>
                    <a:pt x="2022527" y="-43071"/>
                    <a:pt x="2300007" y="575"/>
                    <a:pt x="2439888" y="0"/>
                  </a:cubicBezTo>
                  <a:cubicBezTo>
                    <a:pt x="2451628" y="131311"/>
                    <a:pt x="2420264" y="250335"/>
                    <a:pt x="2439888" y="329184"/>
                  </a:cubicBezTo>
                  <a:cubicBezTo>
                    <a:pt x="2459512" y="408033"/>
                    <a:pt x="2433771" y="585166"/>
                    <a:pt x="2439888" y="685800"/>
                  </a:cubicBezTo>
                  <a:cubicBezTo>
                    <a:pt x="2237726" y="728537"/>
                    <a:pt x="2144210" y="674815"/>
                    <a:pt x="1927512" y="685800"/>
                  </a:cubicBezTo>
                  <a:cubicBezTo>
                    <a:pt x="1710814" y="696785"/>
                    <a:pt x="1514809" y="638671"/>
                    <a:pt x="1390736" y="685800"/>
                  </a:cubicBezTo>
                  <a:cubicBezTo>
                    <a:pt x="1266663" y="732929"/>
                    <a:pt x="1060720" y="671246"/>
                    <a:pt x="951556" y="685800"/>
                  </a:cubicBezTo>
                  <a:cubicBezTo>
                    <a:pt x="842392" y="700354"/>
                    <a:pt x="697128" y="649377"/>
                    <a:pt x="512376" y="685800"/>
                  </a:cubicBezTo>
                  <a:cubicBezTo>
                    <a:pt x="327624" y="722223"/>
                    <a:pt x="184116" y="656908"/>
                    <a:pt x="0" y="685800"/>
                  </a:cubicBezTo>
                  <a:cubicBezTo>
                    <a:pt x="-31686" y="554809"/>
                    <a:pt x="19238" y="435868"/>
                    <a:pt x="0" y="356616"/>
                  </a:cubicBezTo>
                  <a:cubicBezTo>
                    <a:pt x="-19238" y="277364"/>
                    <a:pt x="31192" y="166461"/>
                    <a:pt x="0" y="0"/>
                  </a:cubicBezTo>
                  <a:close/>
                </a:path>
                <a:path w="2439888" h="685800" stroke="0" extrusionOk="0">
                  <a:moveTo>
                    <a:pt x="0" y="0"/>
                  </a:moveTo>
                  <a:cubicBezTo>
                    <a:pt x="176723" y="-21093"/>
                    <a:pt x="330455" y="41938"/>
                    <a:pt x="512376" y="0"/>
                  </a:cubicBezTo>
                  <a:cubicBezTo>
                    <a:pt x="694297" y="-41938"/>
                    <a:pt x="832469" y="21160"/>
                    <a:pt x="927157" y="0"/>
                  </a:cubicBezTo>
                  <a:cubicBezTo>
                    <a:pt x="1021845" y="-21160"/>
                    <a:pt x="1251310" y="8024"/>
                    <a:pt x="1341938" y="0"/>
                  </a:cubicBezTo>
                  <a:cubicBezTo>
                    <a:pt x="1432566" y="-8024"/>
                    <a:pt x="1767555" y="31358"/>
                    <a:pt x="1878714" y="0"/>
                  </a:cubicBezTo>
                  <a:cubicBezTo>
                    <a:pt x="1989873" y="-31358"/>
                    <a:pt x="2269040" y="19586"/>
                    <a:pt x="2439888" y="0"/>
                  </a:cubicBezTo>
                  <a:cubicBezTo>
                    <a:pt x="2466444" y="104797"/>
                    <a:pt x="2416260" y="226819"/>
                    <a:pt x="2439888" y="356616"/>
                  </a:cubicBezTo>
                  <a:cubicBezTo>
                    <a:pt x="2463516" y="486413"/>
                    <a:pt x="2426009" y="567517"/>
                    <a:pt x="2439888" y="685800"/>
                  </a:cubicBezTo>
                  <a:cubicBezTo>
                    <a:pt x="2320086" y="704217"/>
                    <a:pt x="2157814" y="673364"/>
                    <a:pt x="1951910" y="685800"/>
                  </a:cubicBezTo>
                  <a:cubicBezTo>
                    <a:pt x="1746006" y="698236"/>
                    <a:pt x="1581540" y="646653"/>
                    <a:pt x="1415135" y="685800"/>
                  </a:cubicBezTo>
                  <a:cubicBezTo>
                    <a:pt x="1248730" y="724947"/>
                    <a:pt x="1203013" y="676161"/>
                    <a:pt x="1000354" y="685800"/>
                  </a:cubicBezTo>
                  <a:cubicBezTo>
                    <a:pt x="797695" y="695439"/>
                    <a:pt x="673900" y="631128"/>
                    <a:pt x="463579" y="685800"/>
                  </a:cubicBezTo>
                  <a:cubicBezTo>
                    <a:pt x="253259" y="740472"/>
                    <a:pt x="212670" y="651943"/>
                    <a:pt x="0" y="685800"/>
                  </a:cubicBezTo>
                  <a:cubicBezTo>
                    <a:pt x="-5891" y="539444"/>
                    <a:pt x="13028" y="510923"/>
                    <a:pt x="0" y="349758"/>
                  </a:cubicBezTo>
                  <a:cubicBezTo>
                    <a:pt x="-13028" y="188593"/>
                    <a:pt x="33475" y="157771"/>
                    <a:pt x="0" y="0"/>
                  </a:cubicBezTo>
                  <a:close/>
                </a:path>
              </a:pathLst>
            </a:custGeom>
            <a:blipFill>
              <a:blip r:embed="rId29"/>
              <a:stretch>
                <a:fillRect/>
              </a:stretch>
            </a:blipFill>
            <a:ln>
              <a:extLst>
                <a:ext uri="{C807C97D-BFC1-408E-A445-0C87EB9F89A2}">
                  <ask:lineSketchStyleProps xmlns:ask="http://schemas.microsoft.com/office/drawing/2018/sketchyshapes" sd="361396857">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Sell your</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Items</a:t>
              </a:r>
            </a:p>
          </p:txBody>
        </p:sp>
        <p:pic>
          <p:nvPicPr>
            <p:cNvPr id="8198" name="Picture 8197">
              <a:extLst>
                <a:ext uri="{FF2B5EF4-FFF2-40B4-BE49-F238E27FC236}">
                  <a16:creationId xmlns:a16="http://schemas.microsoft.com/office/drawing/2014/main" id="{7E6F9EAC-DE70-CFC4-88B8-EBF3A49ECA0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flipH="1">
              <a:off x="125428" y="4839047"/>
              <a:ext cx="524219" cy="524219"/>
            </a:xfrm>
            <a:prstGeom prst="rect">
              <a:avLst/>
            </a:prstGeom>
          </p:spPr>
        </p:pic>
      </p:grpSp>
      <p:grpSp>
        <p:nvGrpSpPr>
          <p:cNvPr id="8199" name="Group 8198">
            <a:extLst>
              <a:ext uri="{FF2B5EF4-FFF2-40B4-BE49-F238E27FC236}">
                <a16:creationId xmlns:a16="http://schemas.microsoft.com/office/drawing/2014/main" id="{0A573DBA-53A0-B714-D0D2-F50D47216040}"/>
              </a:ext>
            </a:extLst>
          </p:cNvPr>
          <p:cNvGrpSpPr/>
          <p:nvPr/>
        </p:nvGrpSpPr>
        <p:grpSpPr>
          <a:xfrm>
            <a:off x="176680" y="3703392"/>
            <a:ext cx="2439888" cy="594359"/>
            <a:chOff x="1" y="3947549"/>
            <a:chExt cx="2439888" cy="685799"/>
          </a:xfrm>
        </p:grpSpPr>
        <p:sp>
          <p:nvSpPr>
            <p:cNvPr id="8200" name="Rectangle 8199">
              <a:extLst>
                <a:ext uri="{FF2B5EF4-FFF2-40B4-BE49-F238E27FC236}">
                  <a16:creationId xmlns:a16="http://schemas.microsoft.com/office/drawing/2014/main" id="{01CE6CD9-7A83-EC8D-5208-490241A9C201}"/>
                </a:ext>
              </a:extLst>
            </p:cNvPr>
            <p:cNvSpPr/>
            <p:nvPr/>
          </p:nvSpPr>
          <p:spPr>
            <a:xfrm>
              <a:off x="1" y="3947549"/>
              <a:ext cx="2439888" cy="685799"/>
            </a:xfrm>
            <a:custGeom>
              <a:avLst/>
              <a:gdLst>
                <a:gd name="connsiteX0" fmla="*/ 0 w 2439888"/>
                <a:gd name="connsiteY0" fmla="*/ 0 h 685799"/>
                <a:gd name="connsiteX1" fmla="*/ 536775 w 2439888"/>
                <a:gd name="connsiteY1" fmla="*/ 0 h 685799"/>
                <a:gd name="connsiteX2" fmla="*/ 951556 w 2439888"/>
                <a:gd name="connsiteY2" fmla="*/ 0 h 685799"/>
                <a:gd name="connsiteX3" fmla="*/ 1366337 w 2439888"/>
                <a:gd name="connsiteY3" fmla="*/ 0 h 685799"/>
                <a:gd name="connsiteX4" fmla="*/ 1805517 w 2439888"/>
                <a:gd name="connsiteY4" fmla="*/ 0 h 685799"/>
                <a:gd name="connsiteX5" fmla="*/ 2439888 w 2439888"/>
                <a:gd name="connsiteY5" fmla="*/ 0 h 685799"/>
                <a:gd name="connsiteX6" fmla="*/ 2439888 w 2439888"/>
                <a:gd name="connsiteY6" fmla="*/ 342900 h 685799"/>
                <a:gd name="connsiteX7" fmla="*/ 2439888 w 2439888"/>
                <a:gd name="connsiteY7" fmla="*/ 685799 h 685799"/>
                <a:gd name="connsiteX8" fmla="*/ 1951910 w 2439888"/>
                <a:gd name="connsiteY8" fmla="*/ 685799 h 685799"/>
                <a:gd name="connsiteX9" fmla="*/ 1415135 w 2439888"/>
                <a:gd name="connsiteY9" fmla="*/ 685799 h 685799"/>
                <a:gd name="connsiteX10" fmla="*/ 951556 w 2439888"/>
                <a:gd name="connsiteY10" fmla="*/ 685799 h 685799"/>
                <a:gd name="connsiteX11" fmla="*/ 0 w 2439888"/>
                <a:gd name="connsiteY11" fmla="*/ 685799 h 685799"/>
                <a:gd name="connsiteX12" fmla="*/ 0 w 2439888"/>
                <a:gd name="connsiteY12" fmla="*/ 363473 h 685799"/>
                <a:gd name="connsiteX13" fmla="*/ 0 w 2439888"/>
                <a:gd name="connsiteY13" fmla="*/ 0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888" h="685799" fill="none" extrusionOk="0">
                  <a:moveTo>
                    <a:pt x="0" y="0"/>
                  </a:moveTo>
                  <a:cubicBezTo>
                    <a:pt x="130817" y="-33365"/>
                    <a:pt x="309874" y="28150"/>
                    <a:pt x="536775" y="0"/>
                  </a:cubicBezTo>
                  <a:cubicBezTo>
                    <a:pt x="763676" y="-28150"/>
                    <a:pt x="863332" y="47046"/>
                    <a:pt x="951556" y="0"/>
                  </a:cubicBezTo>
                  <a:cubicBezTo>
                    <a:pt x="1039780" y="-47046"/>
                    <a:pt x="1277318" y="32139"/>
                    <a:pt x="1366337" y="0"/>
                  </a:cubicBezTo>
                  <a:cubicBezTo>
                    <a:pt x="1455356" y="-32139"/>
                    <a:pt x="1696917" y="24321"/>
                    <a:pt x="1805517" y="0"/>
                  </a:cubicBezTo>
                  <a:cubicBezTo>
                    <a:pt x="1914117" y="-24321"/>
                    <a:pt x="2198832" y="22220"/>
                    <a:pt x="2439888" y="0"/>
                  </a:cubicBezTo>
                  <a:cubicBezTo>
                    <a:pt x="2449521" y="69661"/>
                    <a:pt x="2420481" y="180647"/>
                    <a:pt x="2439888" y="342900"/>
                  </a:cubicBezTo>
                  <a:cubicBezTo>
                    <a:pt x="2459295" y="505153"/>
                    <a:pt x="2415974" y="555744"/>
                    <a:pt x="2439888" y="685799"/>
                  </a:cubicBezTo>
                  <a:cubicBezTo>
                    <a:pt x="2209035" y="723526"/>
                    <a:pt x="2111658" y="679067"/>
                    <a:pt x="1951910" y="685799"/>
                  </a:cubicBezTo>
                  <a:cubicBezTo>
                    <a:pt x="1792162" y="692531"/>
                    <a:pt x="1648845" y="652091"/>
                    <a:pt x="1415135" y="685799"/>
                  </a:cubicBezTo>
                  <a:cubicBezTo>
                    <a:pt x="1181426" y="719507"/>
                    <a:pt x="1047749" y="660051"/>
                    <a:pt x="951556" y="685799"/>
                  </a:cubicBezTo>
                  <a:cubicBezTo>
                    <a:pt x="855363" y="711547"/>
                    <a:pt x="271377" y="585599"/>
                    <a:pt x="0" y="685799"/>
                  </a:cubicBezTo>
                  <a:cubicBezTo>
                    <a:pt x="-12141" y="580392"/>
                    <a:pt x="13035" y="521904"/>
                    <a:pt x="0" y="363473"/>
                  </a:cubicBezTo>
                  <a:cubicBezTo>
                    <a:pt x="-13035" y="205042"/>
                    <a:pt x="10060" y="91101"/>
                    <a:pt x="0" y="0"/>
                  </a:cubicBezTo>
                  <a:close/>
                </a:path>
                <a:path w="2439888" h="685799" stroke="0" extrusionOk="0">
                  <a:moveTo>
                    <a:pt x="0" y="0"/>
                  </a:moveTo>
                  <a:cubicBezTo>
                    <a:pt x="101764" y="-2262"/>
                    <a:pt x="350468" y="29479"/>
                    <a:pt x="463579" y="0"/>
                  </a:cubicBezTo>
                  <a:cubicBezTo>
                    <a:pt x="576690" y="-29479"/>
                    <a:pt x="691135" y="35049"/>
                    <a:pt x="878360" y="0"/>
                  </a:cubicBezTo>
                  <a:cubicBezTo>
                    <a:pt x="1065585" y="-35049"/>
                    <a:pt x="1140439" y="35966"/>
                    <a:pt x="1317540" y="0"/>
                  </a:cubicBezTo>
                  <a:cubicBezTo>
                    <a:pt x="1494641" y="-35966"/>
                    <a:pt x="1685924" y="55766"/>
                    <a:pt x="1829916" y="0"/>
                  </a:cubicBezTo>
                  <a:cubicBezTo>
                    <a:pt x="1973908" y="-55766"/>
                    <a:pt x="2196967" y="50745"/>
                    <a:pt x="2439888" y="0"/>
                  </a:cubicBezTo>
                  <a:cubicBezTo>
                    <a:pt x="2449090" y="118781"/>
                    <a:pt x="2422159" y="252653"/>
                    <a:pt x="2439888" y="336042"/>
                  </a:cubicBezTo>
                  <a:cubicBezTo>
                    <a:pt x="2457617" y="419431"/>
                    <a:pt x="2420192" y="594120"/>
                    <a:pt x="2439888" y="685799"/>
                  </a:cubicBezTo>
                  <a:cubicBezTo>
                    <a:pt x="2296973" y="716432"/>
                    <a:pt x="2138972" y="680455"/>
                    <a:pt x="1976309" y="685799"/>
                  </a:cubicBezTo>
                  <a:cubicBezTo>
                    <a:pt x="1813646" y="691143"/>
                    <a:pt x="1648212" y="667688"/>
                    <a:pt x="1512731" y="685799"/>
                  </a:cubicBezTo>
                  <a:cubicBezTo>
                    <a:pt x="1377250" y="703910"/>
                    <a:pt x="1241761" y="650723"/>
                    <a:pt x="1097950" y="685799"/>
                  </a:cubicBezTo>
                  <a:cubicBezTo>
                    <a:pt x="954139" y="720875"/>
                    <a:pt x="763851" y="648854"/>
                    <a:pt x="634371" y="685799"/>
                  </a:cubicBezTo>
                  <a:cubicBezTo>
                    <a:pt x="504891" y="722744"/>
                    <a:pt x="142259" y="650738"/>
                    <a:pt x="0" y="685799"/>
                  </a:cubicBezTo>
                  <a:cubicBezTo>
                    <a:pt x="-28157" y="569025"/>
                    <a:pt x="26408" y="453523"/>
                    <a:pt x="0" y="342900"/>
                  </a:cubicBezTo>
                  <a:cubicBezTo>
                    <a:pt x="-26408" y="232277"/>
                    <a:pt x="23889" y="145221"/>
                    <a:pt x="0" y="0"/>
                  </a:cubicBezTo>
                  <a:close/>
                </a:path>
              </a:pathLst>
            </a:custGeom>
            <a:blipFill>
              <a:blip r:embed="rId29"/>
              <a:stretch>
                <a:fillRect/>
              </a:stretch>
            </a:blipFill>
            <a:ln>
              <a:extLst>
                <a:ext uri="{C807C97D-BFC1-408E-A445-0C87EB9F89A2}">
                  <ask:lineSketchStyleProps xmlns:ask="http://schemas.microsoft.com/office/drawing/2018/sketchyshapes" sd="2776606584">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Lucida Sans Typewriter" panose="020B0509030504030204" pitchFamily="49" charset="0"/>
                </a:rPr>
                <a:t>    Wishlist &amp; </a:t>
              </a:r>
              <a:br>
                <a:rPr lang="en-US" sz="2000" dirty="0">
                  <a:solidFill>
                    <a:schemeClr val="tx1"/>
                  </a:solidFill>
                  <a:latin typeface="Lucida Sans Typewriter" panose="020B0509030504030204" pitchFamily="49" charset="0"/>
                </a:rPr>
              </a:br>
              <a:r>
                <a:rPr lang="en-US" sz="2000" dirty="0">
                  <a:solidFill>
                    <a:schemeClr val="tx1"/>
                  </a:solidFill>
                  <a:latin typeface="Lucida Sans Typewriter" panose="020B0509030504030204" pitchFamily="49" charset="0"/>
                </a:rPr>
                <a:t>    History</a:t>
              </a:r>
            </a:p>
          </p:txBody>
        </p:sp>
        <p:pic>
          <p:nvPicPr>
            <p:cNvPr id="8201" name="Picture 8200">
              <a:extLst>
                <a:ext uri="{FF2B5EF4-FFF2-40B4-BE49-F238E27FC236}">
                  <a16:creationId xmlns:a16="http://schemas.microsoft.com/office/drawing/2014/main" id="{6D795128-9675-04F5-19EA-EE0CC02F75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76" y="4028339"/>
              <a:ext cx="454323" cy="524219"/>
            </a:xfrm>
            <a:prstGeom prst="rect">
              <a:avLst/>
            </a:prstGeom>
          </p:spPr>
        </p:pic>
      </p:grpSp>
    </p:spTree>
    <p:extLst>
      <p:ext uri="{BB962C8B-B14F-4D97-AF65-F5344CB8AC3E}">
        <p14:creationId xmlns:p14="http://schemas.microsoft.com/office/powerpoint/2010/main" val="3993973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2067</TotalTime>
  <Words>5686</Words>
  <Application>Microsoft Office PowerPoint</Application>
  <PresentationFormat>Widescreen</PresentationFormat>
  <Paragraphs>1364</Paragraphs>
  <Slides>60</Slides>
  <Notes>46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60</vt:i4>
      </vt:variant>
    </vt:vector>
  </HeadingPairs>
  <TitlesOfParts>
    <vt:vector size="75" baseType="lpstr">
      <vt:lpstr>Aharoni</vt:lpstr>
      <vt:lpstr>Aptos</vt:lpstr>
      <vt:lpstr>Aptos Display</vt:lpstr>
      <vt:lpstr>Aptos Light</vt:lpstr>
      <vt:lpstr>Arial</vt:lpstr>
      <vt:lpstr>Bahnschrift SemiLight</vt:lpstr>
      <vt:lpstr>Dreaming Outloud Script Pro</vt:lpstr>
      <vt:lpstr>Lucida Calligraphy</vt:lpstr>
      <vt:lpstr>Lucida Sans</vt:lpstr>
      <vt:lpstr>Lucida Sans Typewriter</vt:lpstr>
      <vt:lpstr>Open Sans</vt:lpstr>
      <vt:lpstr>var(--font-family-system)</vt:lpstr>
      <vt:lpstr>Walbaum Display</vt:lpstr>
      <vt:lpstr>Wingdings</vt:lpstr>
      <vt:lpstr>Office Theme</vt:lpstr>
      <vt:lpstr>AI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queries</vt:lpstr>
      <vt:lpstr>User queries ideas</vt:lpstr>
      <vt:lpstr>System Design</vt:lpstr>
      <vt:lpstr>PowerPoint Presentation</vt:lpstr>
      <vt:lpstr>PowerPoint Presentation</vt:lpstr>
      <vt:lpstr>PowerPoint Presentation</vt:lpstr>
      <vt:lpstr>Deployment</vt:lpstr>
      <vt:lpstr>Automation</vt:lpstr>
      <vt:lpstr>PowerPoint Presentation</vt:lpstr>
      <vt:lpstr>PowerPoint Presentation</vt:lpstr>
      <vt:lpstr>PowerPoint Presentation</vt:lpstr>
      <vt:lpstr>PowerPoint Presentation</vt:lpstr>
      <vt:lpstr>PowerPoint Presentation</vt:lpstr>
      <vt:lpstr>Ideas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Cesar Pzzo</dc:creator>
  <cp:lastModifiedBy>Cesar Pzzo</cp:lastModifiedBy>
  <cp:revision>1</cp:revision>
  <dcterms:created xsi:type="dcterms:W3CDTF">2024-06-14T19:24:34Z</dcterms:created>
  <dcterms:modified xsi:type="dcterms:W3CDTF">2024-06-25T01:58:13Z</dcterms:modified>
</cp:coreProperties>
</file>